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8" r:id="rId1"/>
  </p:sldMasterIdLst>
  <p:notesMasterIdLst>
    <p:notesMasterId r:id="rId52"/>
  </p:notesMasterIdLst>
  <p:sldIdLst>
    <p:sldId id="297" r:id="rId2"/>
    <p:sldId id="258" r:id="rId3"/>
    <p:sldId id="303" r:id="rId4"/>
    <p:sldId id="293" r:id="rId5"/>
    <p:sldId id="292" r:id="rId6"/>
    <p:sldId id="294" r:id="rId7"/>
    <p:sldId id="267" r:id="rId8"/>
    <p:sldId id="290" r:id="rId9"/>
    <p:sldId id="295" r:id="rId10"/>
    <p:sldId id="261" r:id="rId11"/>
    <p:sldId id="268" r:id="rId12"/>
    <p:sldId id="273" r:id="rId13"/>
    <p:sldId id="272" r:id="rId14"/>
    <p:sldId id="276" r:id="rId15"/>
    <p:sldId id="277" r:id="rId16"/>
    <p:sldId id="274" r:id="rId17"/>
    <p:sldId id="281" r:id="rId18"/>
    <p:sldId id="296" r:id="rId19"/>
    <p:sldId id="260" r:id="rId20"/>
    <p:sldId id="262" r:id="rId21"/>
    <p:sldId id="264" r:id="rId22"/>
    <p:sldId id="299" r:id="rId23"/>
    <p:sldId id="282" r:id="rId24"/>
    <p:sldId id="275" r:id="rId25"/>
    <p:sldId id="271" r:id="rId26"/>
    <p:sldId id="298" r:id="rId27"/>
    <p:sldId id="304" r:id="rId28"/>
    <p:sldId id="305" r:id="rId29"/>
    <p:sldId id="302" r:id="rId30"/>
    <p:sldId id="306" r:id="rId31"/>
    <p:sldId id="287" r:id="rId32"/>
    <p:sldId id="284" r:id="rId33"/>
    <p:sldId id="283" r:id="rId34"/>
    <p:sldId id="285" r:id="rId35"/>
    <p:sldId id="291" r:id="rId36"/>
    <p:sldId id="266" r:id="rId37"/>
    <p:sldId id="257" r:id="rId38"/>
    <p:sldId id="256" r:id="rId39"/>
    <p:sldId id="301" r:id="rId40"/>
    <p:sldId id="289" r:id="rId41"/>
    <p:sldId id="278" r:id="rId42"/>
    <p:sldId id="265" r:id="rId43"/>
    <p:sldId id="269" r:id="rId44"/>
    <p:sldId id="259" r:id="rId45"/>
    <p:sldId id="270" r:id="rId46"/>
    <p:sldId id="263" r:id="rId47"/>
    <p:sldId id="300" r:id="rId48"/>
    <p:sldId id="309" r:id="rId49"/>
    <p:sldId id="307" r:id="rId50"/>
    <p:sldId id="308" r:id="rId51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  <a:srgbClr val="462300"/>
    <a:srgbClr val="1C1C1C"/>
    <a:srgbClr val="2E1700"/>
    <a:srgbClr val="FF6600"/>
    <a:srgbClr val="FFFFFF"/>
    <a:srgbClr val="000000"/>
    <a:srgbClr val="33339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706" autoAdjust="0"/>
  </p:normalViewPr>
  <p:slideViewPr>
    <p:cSldViewPr>
      <p:cViewPr varScale="1">
        <p:scale>
          <a:sx n="122" d="100"/>
          <a:sy n="122" d="100"/>
        </p:scale>
        <p:origin x="161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7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72" y="0"/>
            <a:ext cx="3037627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F5A40-2326-49C5-B353-7C49AA33600E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7163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70" y="4445009"/>
            <a:ext cx="5607679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7627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72" y="8772525"/>
            <a:ext cx="3037627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A591-8CF1-4C0D-BDA8-A35682DFA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84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84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87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0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31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58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66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82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7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7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9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57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89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6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BA591-8CF1-4C0D-BDA8-A35682DFA2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5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6551292" y="1528629"/>
            <a:ext cx="24659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6451719" y="1162062"/>
            <a:ext cx="2133600" cy="421038"/>
          </a:xfrm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900000">
            <a:off x="3892286" y="5987296"/>
            <a:ext cx="3124200" cy="295162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900000">
            <a:off x="7599046" y="5570110"/>
            <a:ext cx="716206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bg2">
                <a:tint val="94000"/>
                <a:satMod val="140000"/>
                <a:lumMod val="12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3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03B3E138-8125-454C-8CF4-C14898A839F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9469A-1542-48E4-B456-2572CBCEB8E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microsoft.com/office/2007/relationships/hdphoto" Target="../media/hdphoto8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image" Target="../media/image93.emf"/><Relationship Id="rId3" Type="http://schemas.microsoft.com/office/2007/relationships/hdphoto" Target="../media/hdphoto10.wdp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0" Type="http://schemas.openxmlformats.org/officeDocument/2006/relationships/image" Target="../media/image90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Relationship Id="rId14" Type="http://schemas.openxmlformats.org/officeDocument/2006/relationships/image" Target="../media/image9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" y="2819400"/>
            <a:ext cx="9111867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43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birchfield\AppData\Local\Microsoft\Windows\Temporary Internet Files\Content.Outlook\7XASE4VN\Page 7 (3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3"/>
          <a:stretch/>
        </p:blipFill>
        <p:spPr bwMode="auto">
          <a:xfrm>
            <a:off x="412315" y="336115"/>
            <a:ext cx="8247530" cy="621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87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320087" cy="597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048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628746">
            <a:off x="2367157" y="774344"/>
            <a:ext cx="3986821" cy="5445395"/>
          </a:xfrm>
          <a:prstGeom prst="rect">
            <a:avLst/>
          </a:prstGeom>
          <a:solidFill>
            <a:srgbClr val="663300"/>
          </a:solidFill>
          <a:ln>
            <a:solidFill>
              <a:srgbClr val="663300"/>
            </a:solidFill>
          </a:ln>
          <a:effectLst>
            <a:outerShdw blurRad="228600" dist="50800" dir="5400000" algn="ctr" rotWithShape="0">
              <a:srgbClr val="1C1C1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800" y="762000"/>
            <a:ext cx="3962400" cy="5398967"/>
          </a:xfrm>
          <a:prstGeom prst="rect">
            <a:avLst/>
          </a:prstGeom>
          <a:ln w="22225">
            <a:solidFill>
              <a:schemeClr val="accent4">
                <a:lumMod val="5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774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30" y="1447800"/>
            <a:ext cx="57150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4316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2307" y="292745"/>
            <a:ext cx="8534400" cy="6172200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outerShdw blurRad="50800" dist="50800" dir="5400000" sx="62000" sy="62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3" y="2438400"/>
            <a:ext cx="8802687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848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258415"/>
            <a:ext cx="8982075" cy="654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126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71600"/>
            <a:ext cx="3675888" cy="4150862"/>
          </a:xfrm>
          <a:prstGeom prst="rect">
            <a:avLst/>
          </a:prstGeom>
          <a:ln w="127000" cap="sq">
            <a:solidFill>
              <a:srgbClr val="292929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1095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birchfield\AppData\Local\Microsoft\Windows\Temporary Internet Files\Content.Outlook\7XASE4VN\Bear-Sherlock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18" y="180594"/>
            <a:ext cx="7027164" cy="6496812"/>
          </a:xfrm>
          <a:prstGeom prst="rect">
            <a:avLst/>
          </a:prstGeom>
          <a:noFill/>
          <a:ln w="22225">
            <a:solidFill>
              <a:srgbClr val="6633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550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95849">
            <a:off x="2431324" y="647832"/>
            <a:ext cx="4465361" cy="560801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rgbClr val="1C1C1C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14" y="533400"/>
            <a:ext cx="4145786" cy="5638801"/>
          </a:xfrm>
          <a:prstGeom prst="rect">
            <a:avLst/>
          </a:prstGeom>
          <a:ln w="19050">
            <a:solidFill>
              <a:schemeClr val="bg1">
                <a:lumMod val="50000"/>
                <a:lumOff val="50000"/>
              </a:schemeClr>
            </a:solidFill>
          </a:ln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53731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9" y="-2406"/>
            <a:ext cx="9235440" cy="712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409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rgbClr val="292929"/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4320" y="1143000"/>
            <a:ext cx="8572920" cy="4581168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73" y="1299984"/>
            <a:ext cx="3289327" cy="4186416"/>
          </a:xfrm>
          <a:prstGeom prst="ellipse">
            <a:avLst/>
          </a:prstGeom>
          <a:ln>
            <a:noFill/>
          </a:ln>
          <a:effectLst>
            <a:glow rad="393700">
              <a:schemeClr val="bg1">
                <a:alpha val="60000"/>
              </a:schemeClr>
            </a:glow>
            <a:softEdge rad="50800"/>
          </a:effectLst>
        </p:spPr>
      </p:pic>
      <p:sp>
        <p:nvSpPr>
          <p:cNvPr id="10" name="TextBox 9"/>
          <p:cNvSpPr txBox="1"/>
          <p:nvPr/>
        </p:nvSpPr>
        <p:spPr>
          <a:xfrm>
            <a:off x="295204" y="1115141"/>
            <a:ext cx="1676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</a:p>
        </p:txBody>
      </p:sp>
      <p:sp>
        <p:nvSpPr>
          <p:cNvPr id="13" name="Rectangle 12"/>
          <p:cNvSpPr/>
          <p:nvPr/>
        </p:nvSpPr>
        <p:spPr>
          <a:xfrm rot="10800000">
            <a:off x="3424948" y="533353"/>
            <a:ext cx="209620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410" y="4585552"/>
            <a:ext cx="3036071" cy="5913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30" y="2313552"/>
            <a:ext cx="3511600" cy="11034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56" y="3469632"/>
            <a:ext cx="1670449" cy="81693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778" y="3469632"/>
            <a:ext cx="2944623" cy="9449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4471" y="2853627"/>
            <a:ext cx="2786113" cy="8900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277" y="2887844"/>
            <a:ext cx="2676376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1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"/>
            <a:ext cx="6629400" cy="6400800"/>
          </a:xfrm>
          <a:prstGeom prst="round2DiagRect">
            <a:avLst>
              <a:gd name="adj1" fmla="val 16667"/>
              <a:gd name="adj2" fmla="val 0"/>
            </a:avLst>
          </a:prstGeom>
          <a:ln w="63500">
            <a:solidFill>
              <a:srgbClr val="996633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843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41" y="182880"/>
            <a:ext cx="4875196" cy="6500261"/>
          </a:xfrm>
          <a:prstGeom prst="rect">
            <a:avLst/>
          </a:prstGeom>
          <a:ln w="38100" cap="sq">
            <a:solidFill>
              <a:schemeClr val="bg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252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6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" y="710107"/>
            <a:ext cx="9144793" cy="890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76400"/>
            <a:ext cx="8157155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69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685800"/>
            <a:ext cx="9363076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6558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46304"/>
            <a:ext cx="9477376" cy="662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078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75811"/>
            <a:ext cx="8264525" cy="596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786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58952"/>
            <a:ext cx="7086600" cy="53185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454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2000"/>
            <a:ext cx="7086600" cy="53185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1964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22" r="9736" b="-1"/>
          <a:stretch/>
        </p:blipFill>
        <p:spPr>
          <a:xfrm rot="21428666">
            <a:off x="2001101" y="1498691"/>
            <a:ext cx="5201552" cy="3987648"/>
          </a:xfrm>
          <a:prstGeom prst="rect">
            <a:avLst/>
          </a:prstGeom>
          <a:ln w="127000" cap="sq">
            <a:solidFill>
              <a:srgbClr val="663300"/>
            </a:solidFill>
            <a:miter lim="800000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algn="l" rotWithShape="0">
              <a:srgbClr val="1C1C1C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8015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00"/>
          <a:stretch/>
        </p:blipFill>
        <p:spPr>
          <a:xfrm rot="251063">
            <a:off x="2101645" y="698348"/>
            <a:ext cx="4724400" cy="5562600"/>
          </a:xfrm>
          <a:prstGeom prst="rect">
            <a:avLst/>
          </a:prstGeom>
          <a:ln w="127000" cap="sq">
            <a:solidFill>
              <a:srgbClr val="996633"/>
            </a:solidFill>
            <a:miter lim="800000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026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1377683">
            <a:off x="4648200" y="914400"/>
            <a:ext cx="3962400" cy="52578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84494">
            <a:off x="-204815" y="2528960"/>
            <a:ext cx="4932091" cy="1420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265">
            <a:off x="4643787" y="876299"/>
            <a:ext cx="3971225" cy="5334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03424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0037">
            <a:off x="1922575" y="1451963"/>
            <a:ext cx="5522798" cy="4142099"/>
          </a:xfrm>
          <a:prstGeom prst="rect">
            <a:avLst/>
          </a:prstGeom>
          <a:ln w="127000" cap="sq">
            <a:solidFill>
              <a:srgbClr val="2E1700"/>
            </a:solidFill>
            <a:miter lim="800000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575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03624" y="376187"/>
            <a:ext cx="6477000" cy="6096000"/>
          </a:xfrm>
          <a:prstGeom prst="rect">
            <a:avLst/>
          </a:prstGeom>
          <a:solidFill>
            <a:schemeClr val="tx1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mbirchfield\Pictures\Picture - Van Gogh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5"/>
          <a:stretch/>
        </p:blipFill>
        <p:spPr bwMode="auto">
          <a:xfrm>
            <a:off x="2492022" y="580230"/>
            <a:ext cx="4394853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81800" y="588498"/>
            <a:ext cx="457200" cy="56744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44698" y="6172200"/>
            <a:ext cx="4489502" cy="85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30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743200"/>
            <a:ext cx="3200400" cy="3803904"/>
          </a:xfrm>
          <a:prstGeom prst="rect">
            <a:avLst/>
          </a:prstGeom>
          <a:noFill/>
          <a:ln w="222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C:\Users\mbirchfield\AppData\Local\Microsoft\Windows\Temporary Internet Files\Content.Outlook\7XASE4VN\PICT00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" y="245444"/>
            <a:ext cx="3200400" cy="3798929"/>
          </a:xfrm>
          <a:prstGeom prst="rect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35017"/>
            <a:ext cx="2759273" cy="2286000"/>
          </a:xfrm>
          <a:prstGeom prst="rect">
            <a:avLst/>
          </a:prstGeom>
          <a:noFill/>
          <a:ln w="222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C:\Users\mbirchfield\AppData\Local\Microsoft\Windows\Temporary Internet Files\Content.Outlook\7XASE4VN\PICT00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824" y="4425266"/>
            <a:ext cx="3144371" cy="2121837"/>
          </a:xfrm>
          <a:prstGeom prst="rect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800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400" y="442762"/>
            <a:ext cx="6580188" cy="6035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291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birchfield\AppData\Local\Microsoft\Windows\Temporary Internet Files\Content.Outlook\7XASE4VN\PICT0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11" y="116456"/>
            <a:ext cx="7177177" cy="6625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376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8" descr="Image result for pictures of venice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Image result for pictures of venice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Image result for pictures of venice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2" descr="Image result for pictures of scotch"/>
          <p:cNvSpPr>
            <a:spLocks noChangeAspect="1" noChangeArrowheads="1"/>
          </p:cNvSpPr>
          <p:nvPr/>
        </p:nvSpPr>
        <p:spPr bwMode="auto">
          <a:xfrm>
            <a:off x="457200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6" descr="Image result for pictures of cigars"/>
          <p:cNvSpPr>
            <a:spLocks noChangeAspect="1" noChangeArrowheads="1"/>
          </p:cNvSpPr>
          <p:nvPr/>
        </p:nvSpPr>
        <p:spPr bwMode="auto">
          <a:xfrm>
            <a:off x="60960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8" descr="Image result for pictures of cigars"/>
          <p:cNvSpPr>
            <a:spLocks noChangeAspect="1" noChangeArrowheads="1"/>
          </p:cNvSpPr>
          <p:nvPr/>
        </p:nvSpPr>
        <p:spPr bwMode="auto">
          <a:xfrm>
            <a:off x="762000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30" descr="Image result for pictures of cigars"/>
          <p:cNvSpPr>
            <a:spLocks noChangeAspect="1" noChangeArrowheads="1"/>
          </p:cNvSpPr>
          <p:nvPr/>
        </p:nvSpPr>
        <p:spPr bwMode="auto">
          <a:xfrm>
            <a:off x="914400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32" descr="Image result for pictures of cigars"/>
          <p:cNvSpPr>
            <a:spLocks noChangeAspect="1" noChangeArrowheads="1"/>
          </p:cNvSpPr>
          <p:nvPr/>
        </p:nvSpPr>
        <p:spPr bwMode="auto">
          <a:xfrm>
            <a:off x="1066800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34" descr="Image result for pictures of cigars"/>
          <p:cNvSpPr>
            <a:spLocks noChangeAspect="1" noChangeArrowheads="1"/>
          </p:cNvSpPr>
          <p:nvPr/>
        </p:nvSpPr>
        <p:spPr bwMode="auto">
          <a:xfrm>
            <a:off x="1219200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36" descr="Image result for pictures of cigars"/>
          <p:cNvSpPr>
            <a:spLocks noChangeAspect="1" noChangeArrowheads="1"/>
          </p:cNvSpPr>
          <p:nvPr/>
        </p:nvSpPr>
        <p:spPr bwMode="auto">
          <a:xfrm>
            <a:off x="1371600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38" descr="Image result for pictures of cigars"/>
          <p:cNvSpPr>
            <a:spLocks noChangeAspect="1" noChangeArrowheads="1"/>
          </p:cNvSpPr>
          <p:nvPr/>
        </p:nvSpPr>
        <p:spPr bwMode="auto">
          <a:xfrm>
            <a:off x="1524000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0" descr="Image result for pictures of cigars"/>
          <p:cNvSpPr>
            <a:spLocks noChangeAspect="1" noChangeArrowheads="1"/>
          </p:cNvSpPr>
          <p:nvPr/>
        </p:nvSpPr>
        <p:spPr bwMode="auto">
          <a:xfrm>
            <a:off x="1676400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50" descr="Image result for pictures of obama in meetings"/>
          <p:cNvSpPr>
            <a:spLocks noChangeAspect="1" noChangeArrowheads="1"/>
          </p:cNvSpPr>
          <p:nvPr/>
        </p:nvSpPr>
        <p:spPr bwMode="auto">
          <a:xfrm>
            <a:off x="1828800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58" descr="Image result for images of handwritten notes"/>
          <p:cNvSpPr>
            <a:spLocks noChangeAspect="1" noChangeArrowheads="1"/>
          </p:cNvSpPr>
          <p:nvPr/>
        </p:nvSpPr>
        <p:spPr bwMode="auto">
          <a:xfrm>
            <a:off x="1981200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7" name="Picture 3" descr="C:\Users\mbirchfield\AppData\Local\Microsoft\Windows\Temporary Internet Files\Content.Outlook\7XASE4VN\Page 10 (3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622" y="1600417"/>
            <a:ext cx="8321040" cy="361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147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281800"/>
            <a:ext cx="8628063" cy="627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5877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0" b="996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4200"/>
            <a:ext cx="2822337" cy="3137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2" b="100000" l="459" r="99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99271"/>
            <a:ext cx="2230946" cy="246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166" l="694" r="989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35528"/>
            <a:ext cx="2226882" cy="246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63" y="399271"/>
            <a:ext cx="2209673" cy="246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03530"/>
            <a:ext cx="2230947" cy="2468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82" y="5638800"/>
            <a:ext cx="4572000" cy="758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25400">
              <a:schemeClr val="bg2">
                <a:lumMod val="75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317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2" y="1150455"/>
            <a:ext cx="3955501" cy="4777366"/>
          </a:xfrm>
          <a:prstGeom prst="rect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52144"/>
            <a:ext cx="2106565" cy="2558306"/>
          </a:xfrm>
          <a:prstGeom prst="rect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4" y="1152144"/>
            <a:ext cx="2049820" cy="2560320"/>
          </a:xfrm>
          <a:prstGeom prst="rect">
            <a:avLst/>
          </a:prstGeom>
          <a:ln w="38100"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959" y="3775171"/>
            <a:ext cx="512762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7455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728"/>
            <a:ext cx="8534400" cy="6636049"/>
          </a:xfrm>
          <a:prstGeom prst="rect">
            <a:avLst/>
          </a:prstGeom>
          <a:ln>
            <a:solidFill>
              <a:srgbClr val="99663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083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1280160"/>
            <a:ext cx="6781800" cy="4267200"/>
          </a:xfrm>
          <a:prstGeom prst="rect">
            <a:avLst/>
          </a:prstGeom>
          <a:gradFill flip="none" rotWithShape="1">
            <a:gsLst>
              <a:gs pos="77000">
                <a:schemeClr val="bg2">
                  <a:lumMod val="20000"/>
                  <a:lumOff val="80000"/>
                </a:schemeClr>
              </a:gs>
              <a:gs pos="100000">
                <a:schemeClr val="bg2">
                  <a:tint val="97000"/>
                  <a:shade val="70000"/>
                  <a:satMod val="190000"/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05000"/>
            <a:ext cx="6279424" cy="3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76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202241"/>
            <a:ext cx="9094787" cy="648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993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228600"/>
            <a:ext cx="9023350" cy="642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770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5" y="-37578"/>
            <a:ext cx="9005887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271364"/>
            <a:ext cx="9066213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867400"/>
            <a:ext cx="15303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897367"/>
            <a:ext cx="15303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867399"/>
            <a:ext cx="21272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292196"/>
            <a:ext cx="8539878" cy="519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56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6200" y="-50321"/>
            <a:ext cx="9220200" cy="76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13" y="2895600"/>
            <a:ext cx="9218613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980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9623" y="786587"/>
            <a:ext cx="7467600" cy="5303520"/>
          </a:xfrm>
          <a:prstGeom prst="rect">
            <a:avLst/>
          </a:prstGeom>
          <a:solidFill>
            <a:schemeClr val="tx1"/>
          </a:solidFill>
          <a:ln w="3175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 b="-1193"/>
          <a:stretch/>
        </p:blipFill>
        <p:spPr bwMode="auto">
          <a:xfrm>
            <a:off x="1753869" y="914400"/>
            <a:ext cx="5590779" cy="516636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2077704" y="2772934"/>
            <a:ext cx="729669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03423" y="4990356"/>
            <a:ext cx="0" cy="586622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42539" y="4343400"/>
            <a:ext cx="729669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64236" y="3886200"/>
            <a:ext cx="729669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276600" y="4686300"/>
            <a:ext cx="0" cy="53340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39781" y="2603657"/>
            <a:ext cx="729669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69" y="4166504"/>
            <a:ext cx="847737" cy="427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018" y="2603657"/>
            <a:ext cx="885444" cy="426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720" y="5151626"/>
            <a:ext cx="807720" cy="426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667" y="5490975"/>
            <a:ext cx="777600" cy="427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918" y="3700762"/>
            <a:ext cx="901101" cy="427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905" y="2418045"/>
            <a:ext cx="843162" cy="42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66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14" y="914400"/>
            <a:ext cx="9393238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4676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16302"/>
            <a:ext cx="8485517" cy="6202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38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61872"/>
            <a:ext cx="5437229" cy="544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647124" y="2411003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52600" y="3042219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48605" y="3657600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83829" y="4174694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066224" y="4648200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50529" y="5096744"/>
            <a:ext cx="5334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19600" y="1042380"/>
            <a:ext cx="0" cy="28605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55965" y="776517"/>
            <a:ext cx="0" cy="66827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442936" y="1088431"/>
            <a:ext cx="0" cy="40240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943600" y="1354217"/>
            <a:ext cx="0" cy="29177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84189" y="1444788"/>
            <a:ext cx="0" cy="28605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113095" y="1582549"/>
            <a:ext cx="0" cy="28605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77" y="2248784"/>
            <a:ext cx="1311247" cy="374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02" y="2884178"/>
            <a:ext cx="1309722" cy="372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55" y="3499111"/>
            <a:ext cx="1103887" cy="3743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507" y="4009214"/>
            <a:ext cx="1093214" cy="3743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7195" y="4461016"/>
            <a:ext cx="323238" cy="37436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854473" y="4917301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?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9577" y="776517"/>
            <a:ext cx="1093214" cy="3743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313" y="500545"/>
            <a:ext cx="759304" cy="3743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3374" y="815397"/>
            <a:ext cx="1314297" cy="3743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53566" y="1088431"/>
            <a:ext cx="812668" cy="37436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5378" y="1167033"/>
            <a:ext cx="368979" cy="37436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8151" y="1303655"/>
            <a:ext cx="368979" cy="37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49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48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87500" y="1079500"/>
            <a:ext cx="6197600" cy="46482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39603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6" y="2819400"/>
            <a:ext cx="9111867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8539798" cy="457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40502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1280160"/>
            <a:ext cx="6781800" cy="4267200"/>
          </a:xfrm>
          <a:prstGeom prst="rect">
            <a:avLst/>
          </a:prstGeom>
          <a:solidFill>
            <a:schemeClr val="bg2">
              <a:lumMod val="20000"/>
              <a:lumOff val="80000"/>
              <a:alpha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14" y="2743200"/>
            <a:ext cx="5492972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72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124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762000"/>
            <a:ext cx="9614225" cy="57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03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0" y="348641"/>
            <a:ext cx="8058150" cy="626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737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008" y="308972"/>
            <a:ext cx="9464040" cy="625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353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5000">
              <a:schemeClr val="bg2">
                <a:lumMod val="20000"/>
                <a:lumOff val="80000"/>
              </a:schemeClr>
            </a:gs>
            <a:gs pos="100000">
              <a:schemeClr val="bg2">
                <a:tint val="97000"/>
                <a:shade val="70000"/>
                <a:satMod val="190000"/>
                <a:lumMod val="72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oud Callout 15"/>
          <p:cNvSpPr/>
          <p:nvPr/>
        </p:nvSpPr>
        <p:spPr>
          <a:xfrm>
            <a:off x="255553" y="223960"/>
            <a:ext cx="8698158" cy="648164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-1304579 w 8686800"/>
              <a:gd name="connsiteY0" fmla="*/ 834411 h 6248400"/>
              <a:gd name="connsiteX1" fmla="*/ -1478146 w 8686800"/>
              <a:gd name="connsiteY1" fmla="*/ 1007978 h 6248400"/>
              <a:gd name="connsiteX2" fmla="*/ -1651713 w 8686800"/>
              <a:gd name="connsiteY2" fmla="*/ 834411 h 6248400"/>
              <a:gd name="connsiteX3" fmla="*/ -1478146 w 8686800"/>
              <a:gd name="connsiteY3" fmla="*/ 660844 h 6248400"/>
              <a:gd name="connsiteX4" fmla="*/ -1304579 w 8686800"/>
              <a:gd name="connsiteY4" fmla="*/ 834411 h 6248400"/>
              <a:gd name="connsiteX0" fmla="*/ -568463 w 8686800"/>
              <a:gd name="connsiteY0" fmla="*/ 1055679 h 6248400"/>
              <a:gd name="connsiteX1" fmla="*/ -915596 w 8686800"/>
              <a:gd name="connsiteY1" fmla="*/ 1402812 h 6248400"/>
              <a:gd name="connsiteX2" fmla="*/ -1262729 w 8686800"/>
              <a:gd name="connsiteY2" fmla="*/ 1055679 h 6248400"/>
              <a:gd name="connsiteX3" fmla="*/ -915596 w 8686800"/>
              <a:gd name="connsiteY3" fmla="*/ 708546 h 6248400"/>
              <a:gd name="connsiteX4" fmla="*/ -568463 w 8686800"/>
              <a:gd name="connsiteY4" fmla="*/ 1055679 h 6248400"/>
              <a:gd name="connsiteX0" fmla="*/ 490696 w 8686800"/>
              <a:gd name="connsiteY0" fmla="*/ 1404009 h 6248400"/>
              <a:gd name="connsiteX1" fmla="*/ -30004 w 8686800"/>
              <a:gd name="connsiteY1" fmla="*/ 1924709 h 6248400"/>
              <a:gd name="connsiteX2" fmla="*/ -550704 w 8686800"/>
              <a:gd name="connsiteY2" fmla="*/ 1404009 h 6248400"/>
              <a:gd name="connsiteX3" fmla="*/ -30004 w 8686800"/>
              <a:gd name="connsiteY3" fmla="*/ 883309 h 6248400"/>
              <a:gd name="connsiteX4" fmla="*/ 490696 w 8686800"/>
              <a:gd name="connsiteY4" fmla="*/ 1404009 h 62484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12114 w 51434"/>
              <a:gd name="connsiteY0" fmla="*/ 14229 h 43219"/>
              <a:gd name="connsiteX1" fmla="*/ 13837 w 51434"/>
              <a:gd name="connsiteY1" fmla="*/ 6766 h 43219"/>
              <a:gd name="connsiteX2" fmla="*/ 22219 w 51434"/>
              <a:gd name="connsiteY2" fmla="*/ 5061 h 43219"/>
              <a:gd name="connsiteX3" fmla="*/ 30670 w 51434"/>
              <a:gd name="connsiteY3" fmla="*/ 3291 h 43219"/>
              <a:gd name="connsiteX4" fmla="*/ 33963 w 51434"/>
              <a:gd name="connsiteY4" fmla="*/ 59 h 43219"/>
              <a:gd name="connsiteX5" fmla="*/ 38047 w 51434"/>
              <a:gd name="connsiteY5" fmla="*/ 2340 h 43219"/>
              <a:gd name="connsiteX6" fmla="*/ 43677 w 51434"/>
              <a:gd name="connsiteY6" fmla="*/ 549 h 43219"/>
              <a:gd name="connsiteX7" fmla="*/ 46532 w 51434"/>
              <a:gd name="connsiteY7" fmla="*/ 5435 h 43219"/>
              <a:gd name="connsiteX8" fmla="*/ 50196 w 51434"/>
              <a:gd name="connsiteY8" fmla="*/ 10177 h 43219"/>
              <a:gd name="connsiteX9" fmla="*/ 50032 w 51434"/>
              <a:gd name="connsiteY9" fmla="*/ 15319 h 43219"/>
              <a:gd name="connsiteX10" fmla="*/ 51230 w 51434"/>
              <a:gd name="connsiteY10" fmla="*/ 23181 h 43219"/>
              <a:gd name="connsiteX11" fmla="*/ 45618 w 51434"/>
              <a:gd name="connsiteY11" fmla="*/ 30063 h 43219"/>
              <a:gd name="connsiteX12" fmla="*/ 43609 w 51434"/>
              <a:gd name="connsiteY12" fmla="*/ 35960 h 43219"/>
              <a:gd name="connsiteX13" fmla="*/ 36769 w 51434"/>
              <a:gd name="connsiteY13" fmla="*/ 36674 h 43219"/>
              <a:gd name="connsiteX14" fmla="*/ 31881 w 51434"/>
              <a:gd name="connsiteY14" fmla="*/ 42965 h 43219"/>
              <a:gd name="connsiteX15" fmla="*/ 24694 w 51434"/>
              <a:gd name="connsiteY15" fmla="*/ 39125 h 43219"/>
              <a:gd name="connsiteX16" fmla="*/ 14018 w 51434"/>
              <a:gd name="connsiteY16" fmla="*/ 35331 h 43219"/>
              <a:gd name="connsiteX17" fmla="*/ 9324 w 51434"/>
              <a:gd name="connsiteY17" fmla="*/ 31109 h 43219"/>
              <a:gd name="connsiteX18" fmla="*/ 10327 w 51434"/>
              <a:gd name="connsiteY18" fmla="*/ 25410 h 43219"/>
              <a:gd name="connsiteX19" fmla="*/ 8209 w 51434"/>
              <a:gd name="connsiteY19" fmla="*/ 19563 h 43219"/>
              <a:gd name="connsiteX20" fmla="*/ 12077 w 51434"/>
              <a:gd name="connsiteY20" fmla="*/ 14366 h 43219"/>
              <a:gd name="connsiteX21" fmla="*/ 12114 w 51434"/>
              <a:gd name="connsiteY21" fmla="*/ 14229 h 43219"/>
              <a:gd name="connsiteX0" fmla="*/ 347134 w 10342535"/>
              <a:gd name="connsiteY0" fmla="*/ 814017 h 6251148"/>
              <a:gd name="connsiteX1" fmla="*/ 173567 w 10342535"/>
              <a:gd name="connsiteY1" fmla="*/ 987584 h 6251148"/>
              <a:gd name="connsiteX2" fmla="*/ 0 w 10342535"/>
              <a:gd name="connsiteY2" fmla="*/ 814017 h 6251148"/>
              <a:gd name="connsiteX3" fmla="*/ 173567 w 10342535"/>
              <a:gd name="connsiteY3" fmla="*/ 640450 h 6251148"/>
              <a:gd name="connsiteX4" fmla="*/ 347134 w 10342535"/>
              <a:gd name="connsiteY4" fmla="*/ 814017 h 6251148"/>
              <a:gd name="connsiteX0" fmla="*/ 1083250 w 10342535"/>
              <a:gd name="connsiteY0" fmla="*/ 1035285 h 6251148"/>
              <a:gd name="connsiteX1" fmla="*/ 736117 w 10342535"/>
              <a:gd name="connsiteY1" fmla="*/ 1382418 h 6251148"/>
              <a:gd name="connsiteX2" fmla="*/ 388984 w 10342535"/>
              <a:gd name="connsiteY2" fmla="*/ 1035285 h 6251148"/>
              <a:gd name="connsiteX3" fmla="*/ 736117 w 10342535"/>
              <a:gd name="connsiteY3" fmla="*/ 688152 h 6251148"/>
              <a:gd name="connsiteX4" fmla="*/ 1083250 w 10342535"/>
              <a:gd name="connsiteY4" fmla="*/ 1035285 h 6251148"/>
              <a:gd name="connsiteX0" fmla="*/ 2142409 w 10342535"/>
              <a:gd name="connsiteY0" fmla="*/ 1383615 h 6251148"/>
              <a:gd name="connsiteX1" fmla="*/ 1610279 w 10342535"/>
              <a:gd name="connsiteY1" fmla="*/ 909905 h 6251148"/>
              <a:gd name="connsiteX2" fmla="*/ 1101009 w 10342535"/>
              <a:gd name="connsiteY2" fmla="*/ 1383615 h 6251148"/>
              <a:gd name="connsiteX3" fmla="*/ 1621709 w 10342535"/>
              <a:gd name="connsiteY3" fmla="*/ 862915 h 6251148"/>
              <a:gd name="connsiteX4" fmla="*/ 2142409 w 10342535"/>
              <a:gd name="connsiteY4" fmla="*/ 1383615 h 6251148"/>
              <a:gd name="connsiteX0" fmla="*/ 12907 w 51434"/>
              <a:gd name="connsiteY0" fmla="*/ 26036 h 43219"/>
              <a:gd name="connsiteX1" fmla="*/ 10374 w 51434"/>
              <a:gd name="connsiteY1" fmla="*/ 25239 h 43219"/>
              <a:gd name="connsiteX2" fmla="*/ 15142 w 51434"/>
              <a:gd name="connsiteY2" fmla="*/ 34758 h 43219"/>
              <a:gd name="connsiteX3" fmla="*/ 14034 w 51434"/>
              <a:gd name="connsiteY3" fmla="*/ 35139 h 43219"/>
              <a:gd name="connsiteX4" fmla="*/ 24692 w 51434"/>
              <a:gd name="connsiteY4" fmla="*/ 38949 h 43219"/>
              <a:gd name="connsiteX5" fmla="*/ 24024 w 51434"/>
              <a:gd name="connsiteY5" fmla="*/ 37209 h 43219"/>
              <a:gd name="connsiteX6" fmla="*/ 37041 w 51434"/>
              <a:gd name="connsiteY6" fmla="*/ 34610 h 43219"/>
              <a:gd name="connsiteX7" fmla="*/ 36774 w 51434"/>
              <a:gd name="connsiteY7" fmla="*/ 36519 h 43219"/>
              <a:gd name="connsiteX8" fmla="*/ 42343 w 51434"/>
              <a:gd name="connsiteY8" fmla="*/ 22813 h 43219"/>
              <a:gd name="connsiteX9" fmla="*/ 45594 w 51434"/>
              <a:gd name="connsiteY9" fmla="*/ 29949 h 43219"/>
              <a:gd name="connsiteX10" fmla="*/ 50012 w 51434"/>
              <a:gd name="connsiteY10" fmla="*/ 15213 h 43219"/>
              <a:gd name="connsiteX11" fmla="*/ 48564 w 51434"/>
              <a:gd name="connsiteY11" fmla="*/ 17889 h 43219"/>
              <a:gd name="connsiteX12" fmla="*/ 46538 w 51434"/>
              <a:gd name="connsiteY12" fmla="*/ 5285 h 43219"/>
              <a:gd name="connsiteX13" fmla="*/ 46614 w 51434"/>
              <a:gd name="connsiteY13" fmla="*/ 6549 h 43219"/>
              <a:gd name="connsiteX14" fmla="*/ 37292 w 51434"/>
              <a:gd name="connsiteY14" fmla="*/ 3811 h 43219"/>
              <a:gd name="connsiteX15" fmla="*/ 38034 w 51434"/>
              <a:gd name="connsiteY15" fmla="*/ 2199 h 43219"/>
              <a:gd name="connsiteX16" fmla="*/ 30355 w 51434"/>
              <a:gd name="connsiteY16" fmla="*/ 4579 h 43219"/>
              <a:gd name="connsiteX17" fmla="*/ 30714 w 51434"/>
              <a:gd name="connsiteY17" fmla="*/ 3189 h 43219"/>
              <a:gd name="connsiteX18" fmla="*/ 22214 w 51434"/>
              <a:gd name="connsiteY18" fmla="*/ 5051 h 43219"/>
              <a:gd name="connsiteX19" fmla="*/ 23514 w 51434"/>
              <a:gd name="connsiteY19" fmla="*/ 6399 h 43219"/>
              <a:gd name="connsiteX20" fmla="*/ 12341 w 51434"/>
              <a:gd name="connsiteY20" fmla="*/ 15648 h 43219"/>
              <a:gd name="connsiteX21" fmla="*/ 12114 w 51434"/>
              <a:gd name="connsiteY21" fmla="*/ 14229 h 43219"/>
              <a:gd name="connsiteX0" fmla="*/ 12114 w 51434"/>
              <a:gd name="connsiteY0" fmla="*/ 14229 h 43219"/>
              <a:gd name="connsiteX1" fmla="*/ 13837 w 51434"/>
              <a:gd name="connsiteY1" fmla="*/ 6766 h 43219"/>
              <a:gd name="connsiteX2" fmla="*/ 22219 w 51434"/>
              <a:gd name="connsiteY2" fmla="*/ 5061 h 43219"/>
              <a:gd name="connsiteX3" fmla="*/ 30670 w 51434"/>
              <a:gd name="connsiteY3" fmla="*/ 3291 h 43219"/>
              <a:gd name="connsiteX4" fmla="*/ 33963 w 51434"/>
              <a:gd name="connsiteY4" fmla="*/ 59 h 43219"/>
              <a:gd name="connsiteX5" fmla="*/ 38047 w 51434"/>
              <a:gd name="connsiteY5" fmla="*/ 2340 h 43219"/>
              <a:gd name="connsiteX6" fmla="*/ 43677 w 51434"/>
              <a:gd name="connsiteY6" fmla="*/ 549 h 43219"/>
              <a:gd name="connsiteX7" fmla="*/ 46532 w 51434"/>
              <a:gd name="connsiteY7" fmla="*/ 5435 h 43219"/>
              <a:gd name="connsiteX8" fmla="*/ 50196 w 51434"/>
              <a:gd name="connsiteY8" fmla="*/ 10177 h 43219"/>
              <a:gd name="connsiteX9" fmla="*/ 50032 w 51434"/>
              <a:gd name="connsiteY9" fmla="*/ 15319 h 43219"/>
              <a:gd name="connsiteX10" fmla="*/ 51230 w 51434"/>
              <a:gd name="connsiteY10" fmla="*/ 23181 h 43219"/>
              <a:gd name="connsiteX11" fmla="*/ 45618 w 51434"/>
              <a:gd name="connsiteY11" fmla="*/ 30063 h 43219"/>
              <a:gd name="connsiteX12" fmla="*/ 43609 w 51434"/>
              <a:gd name="connsiteY12" fmla="*/ 35960 h 43219"/>
              <a:gd name="connsiteX13" fmla="*/ 36769 w 51434"/>
              <a:gd name="connsiteY13" fmla="*/ 36674 h 43219"/>
              <a:gd name="connsiteX14" fmla="*/ 31881 w 51434"/>
              <a:gd name="connsiteY14" fmla="*/ 42965 h 43219"/>
              <a:gd name="connsiteX15" fmla="*/ 24694 w 51434"/>
              <a:gd name="connsiteY15" fmla="*/ 39125 h 43219"/>
              <a:gd name="connsiteX16" fmla="*/ 14018 w 51434"/>
              <a:gd name="connsiteY16" fmla="*/ 35331 h 43219"/>
              <a:gd name="connsiteX17" fmla="*/ 9324 w 51434"/>
              <a:gd name="connsiteY17" fmla="*/ 31109 h 43219"/>
              <a:gd name="connsiteX18" fmla="*/ 10327 w 51434"/>
              <a:gd name="connsiteY18" fmla="*/ 25410 h 43219"/>
              <a:gd name="connsiteX19" fmla="*/ 8209 w 51434"/>
              <a:gd name="connsiteY19" fmla="*/ 19563 h 43219"/>
              <a:gd name="connsiteX20" fmla="*/ 12077 w 51434"/>
              <a:gd name="connsiteY20" fmla="*/ 14366 h 43219"/>
              <a:gd name="connsiteX21" fmla="*/ 12114 w 51434"/>
              <a:gd name="connsiteY21" fmla="*/ 14229 h 43219"/>
              <a:gd name="connsiteX0" fmla="*/ 347134 w 10342535"/>
              <a:gd name="connsiteY0" fmla="*/ 814017 h 6251148"/>
              <a:gd name="connsiteX1" fmla="*/ 173567 w 10342535"/>
              <a:gd name="connsiteY1" fmla="*/ 987584 h 6251148"/>
              <a:gd name="connsiteX2" fmla="*/ 0 w 10342535"/>
              <a:gd name="connsiteY2" fmla="*/ 814017 h 6251148"/>
              <a:gd name="connsiteX3" fmla="*/ 173567 w 10342535"/>
              <a:gd name="connsiteY3" fmla="*/ 640450 h 6251148"/>
              <a:gd name="connsiteX4" fmla="*/ 347134 w 10342535"/>
              <a:gd name="connsiteY4" fmla="*/ 814017 h 6251148"/>
              <a:gd name="connsiteX0" fmla="*/ 1083250 w 10342535"/>
              <a:gd name="connsiteY0" fmla="*/ 1035285 h 6251148"/>
              <a:gd name="connsiteX1" fmla="*/ 724687 w 10342535"/>
              <a:gd name="connsiteY1" fmla="*/ 776628 h 6251148"/>
              <a:gd name="connsiteX2" fmla="*/ 388984 w 10342535"/>
              <a:gd name="connsiteY2" fmla="*/ 1035285 h 6251148"/>
              <a:gd name="connsiteX3" fmla="*/ 736117 w 10342535"/>
              <a:gd name="connsiteY3" fmla="*/ 688152 h 6251148"/>
              <a:gd name="connsiteX4" fmla="*/ 1083250 w 10342535"/>
              <a:gd name="connsiteY4" fmla="*/ 1035285 h 6251148"/>
              <a:gd name="connsiteX0" fmla="*/ 2142409 w 10342535"/>
              <a:gd name="connsiteY0" fmla="*/ 1383615 h 6251148"/>
              <a:gd name="connsiteX1" fmla="*/ 1610279 w 10342535"/>
              <a:gd name="connsiteY1" fmla="*/ 909905 h 6251148"/>
              <a:gd name="connsiteX2" fmla="*/ 1101009 w 10342535"/>
              <a:gd name="connsiteY2" fmla="*/ 1383615 h 6251148"/>
              <a:gd name="connsiteX3" fmla="*/ 1621709 w 10342535"/>
              <a:gd name="connsiteY3" fmla="*/ 862915 h 6251148"/>
              <a:gd name="connsiteX4" fmla="*/ 2142409 w 10342535"/>
              <a:gd name="connsiteY4" fmla="*/ 1383615 h 6251148"/>
              <a:gd name="connsiteX0" fmla="*/ 12907 w 51434"/>
              <a:gd name="connsiteY0" fmla="*/ 26036 h 43219"/>
              <a:gd name="connsiteX1" fmla="*/ 10374 w 51434"/>
              <a:gd name="connsiteY1" fmla="*/ 25239 h 43219"/>
              <a:gd name="connsiteX2" fmla="*/ 15142 w 51434"/>
              <a:gd name="connsiteY2" fmla="*/ 34758 h 43219"/>
              <a:gd name="connsiteX3" fmla="*/ 14034 w 51434"/>
              <a:gd name="connsiteY3" fmla="*/ 35139 h 43219"/>
              <a:gd name="connsiteX4" fmla="*/ 24692 w 51434"/>
              <a:gd name="connsiteY4" fmla="*/ 38949 h 43219"/>
              <a:gd name="connsiteX5" fmla="*/ 24024 w 51434"/>
              <a:gd name="connsiteY5" fmla="*/ 37209 h 43219"/>
              <a:gd name="connsiteX6" fmla="*/ 37041 w 51434"/>
              <a:gd name="connsiteY6" fmla="*/ 34610 h 43219"/>
              <a:gd name="connsiteX7" fmla="*/ 36774 w 51434"/>
              <a:gd name="connsiteY7" fmla="*/ 36519 h 43219"/>
              <a:gd name="connsiteX8" fmla="*/ 42343 w 51434"/>
              <a:gd name="connsiteY8" fmla="*/ 22813 h 43219"/>
              <a:gd name="connsiteX9" fmla="*/ 45594 w 51434"/>
              <a:gd name="connsiteY9" fmla="*/ 29949 h 43219"/>
              <a:gd name="connsiteX10" fmla="*/ 50012 w 51434"/>
              <a:gd name="connsiteY10" fmla="*/ 15213 h 43219"/>
              <a:gd name="connsiteX11" fmla="*/ 48564 w 51434"/>
              <a:gd name="connsiteY11" fmla="*/ 17889 h 43219"/>
              <a:gd name="connsiteX12" fmla="*/ 46538 w 51434"/>
              <a:gd name="connsiteY12" fmla="*/ 5285 h 43219"/>
              <a:gd name="connsiteX13" fmla="*/ 46614 w 51434"/>
              <a:gd name="connsiteY13" fmla="*/ 6549 h 43219"/>
              <a:gd name="connsiteX14" fmla="*/ 37292 w 51434"/>
              <a:gd name="connsiteY14" fmla="*/ 3811 h 43219"/>
              <a:gd name="connsiteX15" fmla="*/ 38034 w 51434"/>
              <a:gd name="connsiteY15" fmla="*/ 2199 h 43219"/>
              <a:gd name="connsiteX16" fmla="*/ 30355 w 51434"/>
              <a:gd name="connsiteY16" fmla="*/ 4579 h 43219"/>
              <a:gd name="connsiteX17" fmla="*/ 30714 w 51434"/>
              <a:gd name="connsiteY17" fmla="*/ 3189 h 43219"/>
              <a:gd name="connsiteX18" fmla="*/ 22214 w 51434"/>
              <a:gd name="connsiteY18" fmla="*/ 5051 h 43219"/>
              <a:gd name="connsiteX19" fmla="*/ 23514 w 51434"/>
              <a:gd name="connsiteY19" fmla="*/ 6399 h 43219"/>
              <a:gd name="connsiteX20" fmla="*/ 12341 w 51434"/>
              <a:gd name="connsiteY20" fmla="*/ 15648 h 43219"/>
              <a:gd name="connsiteX21" fmla="*/ 12114 w 51434"/>
              <a:gd name="connsiteY21" fmla="*/ 14229 h 43219"/>
              <a:gd name="connsiteX0" fmla="*/ 12114 w 51434"/>
              <a:gd name="connsiteY0" fmla="*/ 14229 h 43219"/>
              <a:gd name="connsiteX1" fmla="*/ 13837 w 51434"/>
              <a:gd name="connsiteY1" fmla="*/ 6766 h 43219"/>
              <a:gd name="connsiteX2" fmla="*/ 22219 w 51434"/>
              <a:gd name="connsiteY2" fmla="*/ 5061 h 43219"/>
              <a:gd name="connsiteX3" fmla="*/ 30670 w 51434"/>
              <a:gd name="connsiteY3" fmla="*/ 3291 h 43219"/>
              <a:gd name="connsiteX4" fmla="*/ 33963 w 51434"/>
              <a:gd name="connsiteY4" fmla="*/ 59 h 43219"/>
              <a:gd name="connsiteX5" fmla="*/ 38047 w 51434"/>
              <a:gd name="connsiteY5" fmla="*/ 2340 h 43219"/>
              <a:gd name="connsiteX6" fmla="*/ 43677 w 51434"/>
              <a:gd name="connsiteY6" fmla="*/ 549 h 43219"/>
              <a:gd name="connsiteX7" fmla="*/ 46532 w 51434"/>
              <a:gd name="connsiteY7" fmla="*/ 5435 h 43219"/>
              <a:gd name="connsiteX8" fmla="*/ 50196 w 51434"/>
              <a:gd name="connsiteY8" fmla="*/ 10177 h 43219"/>
              <a:gd name="connsiteX9" fmla="*/ 50032 w 51434"/>
              <a:gd name="connsiteY9" fmla="*/ 15319 h 43219"/>
              <a:gd name="connsiteX10" fmla="*/ 51230 w 51434"/>
              <a:gd name="connsiteY10" fmla="*/ 23181 h 43219"/>
              <a:gd name="connsiteX11" fmla="*/ 45618 w 51434"/>
              <a:gd name="connsiteY11" fmla="*/ 30063 h 43219"/>
              <a:gd name="connsiteX12" fmla="*/ 43609 w 51434"/>
              <a:gd name="connsiteY12" fmla="*/ 35960 h 43219"/>
              <a:gd name="connsiteX13" fmla="*/ 36769 w 51434"/>
              <a:gd name="connsiteY13" fmla="*/ 36674 h 43219"/>
              <a:gd name="connsiteX14" fmla="*/ 31881 w 51434"/>
              <a:gd name="connsiteY14" fmla="*/ 42965 h 43219"/>
              <a:gd name="connsiteX15" fmla="*/ 24694 w 51434"/>
              <a:gd name="connsiteY15" fmla="*/ 39125 h 43219"/>
              <a:gd name="connsiteX16" fmla="*/ 14018 w 51434"/>
              <a:gd name="connsiteY16" fmla="*/ 35331 h 43219"/>
              <a:gd name="connsiteX17" fmla="*/ 9324 w 51434"/>
              <a:gd name="connsiteY17" fmla="*/ 31109 h 43219"/>
              <a:gd name="connsiteX18" fmla="*/ 10327 w 51434"/>
              <a:gd name="connsiteY18" fmla="*/ 25410 h 43219"/>
              <a:gd name="connsiteX19" fmla="*/ 8209 w 51434"/>
              <a:gd name="connsiteY19" fmla="*/ 19563 h 43219"/>
              <a:gd name="connsiteX20" fmla="*/ 12077 w 51434"/>
              <a:gd name="connsiteY20" fmla="*/ 14366 h 43219"/>
              <a:gd name="connsiteX21" fmla="*/ 12114 w 51434"/>
              <a:gd name="connsiteY21" fmla="*/ 14229 h 43219"/>
              <a:gd name="connsiteX0" fmla="*/ 347134 w 10342535"/>
              <a:gd name="connsiteY0" fmla="*/ 814017 h 6251148"/>
              <a:gd name="connsiteX1" fmla="*/ 196427 w 10342535"/>
              <a:gd name="connsiteY1" fmla="*/ 690404 h 6251148"/>
              <a:gd name="connsiteX2" fmla="*/ 0 w 10342535"/>
              <a:gd name="connsiteY2" fmla="*/ 814017 h 6251148"/>
              <a:gd name="connsiteX3" fmla="*/ 173567 w 10342535"/>
              <a:gd name="connsiteY3" fmla="*/ 640450 h 6251148"/>
              <a:gd name="connsiteX4" fmla="*/ 347134 w 10342535"/>
              <a:gd name="connsiteY4" fmla="*/ 814017 h 6251148"/>
              <a:gd name="connsiteX0" fmla="*/ 1083250 w 10342535"/>
              <a:gd name="connsiteY0" fmla="*/ 1035285 h 6251148"/>
              <a:gd name="connsiteX1" fmla="*/ 724687 w 10342535"/>
              <a:gd name="connsiteY1" fmla="*/ 776628 h 6251148"/>
              <a:gd name="connsiteX2" fmla="*/ 388984 w 10342535"/>
              <a:gd name="connsiteY2" fmla="*/ 1035285 h 6251148"/>
              <a:gd name="connsiteX3" fmla="*/ 736117 w 10342535"/>
              <a:gd name="connsiteY3" fmla="*/ 688152 h 6251148"/>
              <a:gd name="connsiteX4" fmla="*/ 1083250 w 10342535"/>
              <a:gd name="connsiteY4" fmla="*/ 1035285 h 6251148"/>
              <a:gd name="connsiteX0" fmla="*/ 2142409 w 10342535"/>
              <a:gd name="connsiteY0" fmla="*/ 1383615 h 6251148"/>
              <a:gd name="connsiteX1" fmla="*/ 1610279 w 10342535"/>
              <a:gd name="connsiteY1" fmla="*/ 909905 h 6251148"/>
              <a:gd name="connsiteX2" fmla="*/ 1101009 w 10342535"/>
              <a:gd name="connsiteY2" fmla="*/ 1383615 h 6251148"/>
              <a:gd name="connsiteX3" fmla="*/ 1621709 w 10342535"/>
              <a:gd name="connsiteY3" fmla="*/ 862915 h 6251148"/>
              <a:gd name="connsiteX4" fmla="*/ 2142409 w 10342535"/>
              <a:gd name="connsiteY4" fmla="*/ 1383615 h 6251148"/>
              <a:gd name="connsiteX0" fmla="*/ 12907 w 51434"/>
              <a:gd name="connsiteY0" fmla="*/ 26036 h 43219"/>
              <a:gd name="connsiteX1" fmla="*/ 10374 w 51434"/>
              <a:gd name="connsiteY1" fmla="*/ 25239 h 43219"/>
              <a:gd name="connsiteX2" fmla="*/ 15142 w 51434"/>
              <a:gd name="connsiteY2" fmla="*/ 34758 h 43219"/>
              <a:gd name="connsiteX3" fmla="*/ 14034 w 51434"/>
              <a:gd name="connsiteY3" fmla="*/ 35139 h 43219"/>
              <a:gd name="connsiteX4" fmla="*/ 24692 w 51434"/>
              <a:gd name="connsiteY4" fmla="*/ 38949 h 43219"/>
              <a:gd name="connsiteX5" fmla="*/ 24024 w 51434"/>
              <a:gd name="connsiteY5" fmla="*/ 37209 h 43219"/>
              <a:gd name="connsiteX6" fmla="*/ 37041 w 51434"/>
              <a:gd name="connsiteY6" fmla="*/ 34610 h 43219"/>
              <a:gd name="connsiteX7" fmla="*/ 36774 w 51434"/>
              <a:gd name="connsiteY7" fmla="*/ 36519 h 43219"/>
              <a:gd name="connsiteX8" fmla="*/ 42343 w 51434"/>
              <a:gd name="connsiteY8" fmla="*/ 22813 h 43219"/>
              <a:gd name="connsiteX9" fmla="*/ 45594 w 51434"/>
              <a:gd name="connsiteY9" fmla="*/ 29949 h 43219"/>
              <a:gd name="connsiteX10" fmla="*/ 50012 w 51434"/>
              <a:gd name="connsiteY10" fmla="*/ 15213 h 43219"/>
              <a:gd name="connsiteX11" fmla="*/ 48564 w 51434"/>
              <a:gd name="connsiteY11" fmla="*/ 17889 h 43219"/>
              <a:gd name="connsiteX12" fmla="*/ 46538 w 51434"/>
              <a:gd name="connsiteY12" fmla="*/ 5285 h 43219"/>
              <a:gd name="connsiteX13" fmla="*/ 46614 w 51434"/>
              <a:gd name="connsiteY13" fmla="*/ 6549 h 43219"/>
              <a:gd name="connsiteX14" fmla="*/ 37292 w 51434"/>
              <a:gd name="connsiteY14" fmla="*/ 3811 h 43219"/>
              <a:gd name="connsiteX15" fmla="*/ 38034 w 51434"/>
              <a:gd name="connsiteY15" fmla="*/ 2199 h 43219"/>
              <a:gd name="connsiteX16" fmla="*/ 30355 w 51434"/>
              <a:gd name="connsiteY16" fmla="*/ 4579 h 43219"/>
              <a:gd name="connsiteX17" fmla="*/ 30714 w 51434"/>
              <a:gd name="connsiteY17" fmla="*/ 3189 h 43219"/>
              <a:gd name="connsiteX18" fmla="*/ 22214 w 51434"/>
              <a:gd name="connsiteY18" fmla="*/ 5051 h 43219"/>
              <a:gd name="connsiteX19" fmla="*/ 23514 w 51434"/>
              <a:gd name="connsiteY19" fmla="*/ 6399 h 43219"/>
              <a:gd name="connsiteX20" fmla="*/ 12341 w 51434"/>
              <a:gd name="connsiteY20" fmla="*/ 15648 h 43219"/>
              <a:gd name="connsiteX21" fmla="*/ 12114 w 51434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1193356 w 10452641"/>
              <a:gd name="connsiteY0" fmla="*/ 103528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846223 w 10452641"/>
              <a:gd name="connsiteY3" fmla="*/ 688152 h 6251148"/>
              <a:gd name="connsiteX4" fmla="*/ 1193356 w 10452641"/>
              <a:gd name="connsiteY4" fmla="*/ 1035285 h 6251148"/>
              <a:gd name="connsiteX0" fmla="*/ 2252515 w 10452641"/>
              <a:gd name="connsiteY0" fmla="*/ 1383615 h 6251148"/>
              <a:gd name="connsiteX1" fmla="*/ 1720385 w 10452641"/>
              <a:gd name="connsiteY1" fmla="*/ 909905 h 6251148"/>
              <a:gd name="connsiteX2" fmla="*/ 1211115 w 10452641"/>
              <a:gd name="connsiteY2" fmla="*/ 1383615 h 6251148"/>
              <a:gd name="connsiteX3" fmla="*/ 1731815 w 10452641"/>
              <a:gd name="connsiteY3" fmla="*/ 862915 h 6251148"/>
              <a:gd name="connsiteX4" fmla="*/ 2252515 w 10452641"/>
              <a:gd name="connsiteY4" fmla="*/ 138361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846223 w 10452641"/>
              <a:gd name="connsiteY3" fmla="*/ 688152 h 6251148"/>
              <a:gd name="connsiteX4" fmla="*/ 438976 w 10452641"/>
              <a:gd name="connsiteY4" fmla="*/ 1023855 h 6251148"/>
              <a:gd name="connsiteX0" fmla="*/ 2252515 w 10452641"/>
              <a:gd name="connsiteY0" fmla="*/ 1383615 h 6251148"/>
              <a:gd name="connsiteX1" fmla="*/ 1720385 w 10452641"/>
              <a:gd name="connsiteY1" fmla="*/ 909905 h 6251148"/>
              <a:gd name="connsiteX2" fmla="*/ 1211115 w 10452641"/>
              <a:gd name="connsiteY2" fmla="*/ 1383615 h 6251148"/>
              <a:gd name="connsiteX3" fmla="*/ 1731815 w 10452641"/>
              <a:gd name="connsiteY3" fmla="*/ 862915 h 6251148"/>
              <a:gd name="connsiteX4" fmla="*/ 2252515 w 10452641"/>
              <a:gd name="connsiteY4" fmla="*/ 138361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846223 w 10452641"/>
              <a:gd name="connsiteY3" fmla="*/ 688152 h 6251148"/>
              <a:gd name="connsiteX4" fmla="*/ 438976 w 10452641"/>
              <a:gd name="connsiteY4" fmla="*/ 1023855 h 6251148"/>
              <a:gd name="connsiteX0" fmla="*/ 1132375 w 10452641"/>
              <a:gd name="connsiteY0" fmla="*/ 1452195 h 6251148"/>
              <a:gd name="connsiteX1" fmla="*/ 1720385 w 10452641"/>
              <a:gd name="connsiteY1" fmla="*/ 909905 h 6251148"/>
              <a:gd name="connsiteX2" fmla="*/ 1211115 w 10452641"/>
              <a:gd name="connsiteY2" fmla="*/ 1383615 h 6251148"/>
              <a:gd name="connsiteX3" fmla="*/ 1731815 w 10452641"/>
              <a:gd name="connsiteY3" fmla="*/ 862915 h 6251148"/>
              <a:gd name="connsiteX4" fmla="*/ 1132375 w 10452641"/>
              <a:gd name="connsiteY4" fmla="*/ 145219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846223 w 10452641"/>
              <a:gd name="connsiteY3" fmla="*/ 688152 h 6251148"/>
              <a:gd name="connsiteX4" fmla="*/ 438976 w 10452641"/>
              <a:gd name="connsiteY4" fmla="*/ 1023855 h 6251148"/>
              <a:gd name="connsiteX0" fmla="*/ 1132375 w 10452641"/>
              <a:gd name="connsiteY0" fmla="*/ 1452195 h 6251148"/>
              <a:gd name="connsiteX1" fmla="*/ 1720385 w 10452641"/>
              <a:gd name="connsiteY1" fmla="*/ 909905 h 6251148"/>
              <a:gd name="connsiteX2" fmla="*/ 1211115 w 10452641"/>
              <a:gd name="connsiteY2" fmla="*/ 1383615 h 6251148"/>
              <a:gd name="connsiteX3" fmla="*/ 1206035 w 10452641"/>
              <a:gd name="connsiteY3" fmla="*/ 1411555 h 6251148"/>
              <a:gd name="connsiteX4" fmla="*/ 1132375 w 10452641"/>
              <a:gd name="connsiteY4" fmla="*/ 145219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846223 w 10452641"/>
              <a:gd name="connsiteY3" fmla="*/ 688152 h 6251148"/>
              <a:gd name="connsiteX4" fmla="*/ 438976 w 10452641"/>
              <a:gd name="connsiteY4" fmla="*/ 1023855 h 6251148"/>
              <a:gd name="connsiteX0" fmla="*/ 1132375 w 10452641"/>
              <a:gd name="connsiteY0" fmla="*/ 1452195 h 6251148"/>
              <a:gd name="connsiteX1" fmla="*/ 1228895 w 10452641"/>
              <a:gd name="connsiteY1" fmla="*/ 1412825 h 6251148"/>
              <a:gd name="connsiteX2" fmla="*/ 1211115 w 10452641"/>
              <a:gd name="connsiteY2" fmla="*/ 1383615 h 6251148"/>
              <a:gd name="connsiteX3" fmla="*/ 1206035 w 10452641"/>
              <a:gd name="connsiteY3" fmla="*/ 1411555 h 6251148"/>
              <a:gd name="connsiteX4" fmla="*/ 1132375 w 10452641"/>
              <a:gd name="connsiteY4" fmla="*/ 145219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834793 w 10452641"/>
              <a:gd name="connsiteY1" fmla="*/ 776628 h 6251148"/>
              <a:gd name="connsiteX2" fmla="*/ 499090 w 10452641"/>
              <a:gd name="connsiteY2" fmla="*/ 1035285 h 6251148"/>
              <a:gd name="connsiteX3" fmla="*/ 491893 w 10452641"/>
              <a:gd name="connsiteY3" fmla="*/ 1031052 h 6251148"/>
              <a:gd name="connsiteX4" fmla="*/ 438976 w 10452641"/>
              <a:gd name="connsiteY4" fmla="*/ 1023855 h 6251148"/>
              <a:gd name="connsiteX0" fmla="*/ 1132375 w 10452641"/>
              <a:gd name="connsiteY0" fmla="*/ 1452195 h 6251148"/>
              <a:gd name="connsiteX1" fmla="*/ 1228895 w 10452641"/>
              <a:gd name="connsiteY1" fmla="*/ 1412825 h 6251148"/>
              <a:gd name="connsiteX2" fmla="*/ 1211115 w 10452641"/>
              <a:gd name="connsiteY2" fmla="*/ 1383615 h 6251148"/>
              <a:gd name="connsiteX3" fmla="*/ 1206035 w 10452641"/>
              <a:gd name="connsiteY3" fmla="*/ 1411555 h 6251148"/>
              <a:gd name="connsiteX4" fmla="*/ 1132375 w 10452641"/>
              <a:gd name="connsiteY4" fmla="*/ 145219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662 w 51982"/>
              <a:gd name="connsiteY0" fmla="*/ 14229 h 43219"/>
              <a:gd name="connsiteX1" fmla="*/ 14385 w 51982"/>
              <a:gd name="connsiteY1" fmla="*/ 6766 h 43219"/>
              <a:gd name="connsiteX2" fmla="*/ 22767 w 51982"/>
              <a:gd name="connsiteY2" fmla="*/ 5061 h 43219"/>
              <a:gd name="connsiteX3" fmla="*/ 31218 w 51982"/>
              <a:gd name="connsiteY3" fmla="*/ 3291 h 43219"/>
              <a:gd name="connsiteX4" fmla="*/ 34511 w 51982"/>
              <a:gd name="connsiteY4" fmla="*/ 59 h 43219"/>
              <a:gd name="connsiteX5" fmla="*/ 38595 w 51982"/>
              <a:gd name="connsiteY5" fmla="*/ 2340 h 43219"/>
              <a:gd name="connsiteX6" fmla="*/ 44225 w 51982"/>
              <a:gd name="connsiteY6" fmla="*/ 549 h 43219"/>
              <a:gd name="connsiteX7" fmla="*/ 47080 w 51982"/>
              <a:gd name="connsiteY7" fmla="*/ 5435 h 43219"/>
              <a:gd name="connsiteX8" fmla="*/ 50744 w 51982"/>
              <a:gd name="connsiteY8" fmla="*/ 10177 h 43219"/>
              <a:gd name="connsiteX9" fmla="*/ 50580 w 51982"/>
              <a:gd name="connsiteY9" fmla="*/ 15319 h 43219"/>
              <a:gd name="connsiteX10" fmla="*/ 51778 w 51982"/>
              <a:gd name="connsiteY10" fmla="*/ 23181 h 43219"/>
              <a:gd name="connsiteX11" fmla="*/ 46166 w 51982"/>
              <a:gd name="connsiteY11" fmla="*/ 30063 h 43219"/>
              <a:gd name="connsiteX12" fmla="*/ 44157 w 51982"/>
              <a:gd name="connsiteY12" fmla="*/ 35960 h 43219"/>
              <a:gd name="connsiteX13" fmla="*/ 37317 w 51982"/>
              <a:gd name="connsiteY13" fmla="*/ 36674 h 43219"/>
              <a:gd name="connsiteX14" fmla="*/ 32429 w 51982"/>
              <a:gd name="connsiteY14" fmla="*/ 42965 h 43219"/>
              <a:gd name="connsiteX15" fmla="*/ 25242 w 51982"/>
              <a:gd name="connsiteY15" fmla="*/ 39125 h 43219"/>
              <a:gd name="connsiteX16" fmla="*/ 14566 w 51982"/>
              <a:gd name="connsiteY16" fmla="*/ 35331 h 43219"/>
              <a:gd name="connsiteX17" fmla="*/ 9872 w 51982"/>
              <a:gd name="connsiteY17" fmla="*/ 31109 h 43219"/>
              <a:gd name="connsiteX18" fmla="*/ 10875 w 51982"/>
              <a:gd name="connsiteY18" fmla="*/ 25410 h 43219"/>
              <a:gd name="connsiteX19" fmla="*/ 8757 w 51982"/>
              <a:gd name="connsiteY19" fmla="*/ 19563 h 43219"/>
              <a:gd name="connsiteX20" fmla="*/ 12625 w 51982"/>
              <a:gd name="connsiteY20" fmla="*/ 14366 h 43219"/>
              <a:gd name="connsiteX21" fmla="*/ 12662 w 51982"/>
              <a:gd name="connsiteY21" fmla="*/ 14229 h 43219"/>
              <a:gd name="connsiteX0" fmla="*/ 40 w 10452641"/>
              <a:gd name="connsiteY0" fmla="*/ 802587 h 6251148"/>
              <a:gd name="connsiteX1" fmla="*/ 306533 w 10452641"/>
              <a:gd name="connsiteY1" fmla="*/ 690404 h 6251148"/>
              <a:gd name="connsiteX2" fmla="*/ 110106 w 10452641"/>
              <a:gd name="connsiteY2" fmla="*/ 814017 h 6251148"/>
              <a:gd name="connsiteX3" fmla="*/ 283673 w 10452641"/>
              <a:gd name="connsiteY3" fmla="*/ 640450 h 6251148"/>
              <a:gd name="connsiteX4" fmla="*/ 40 w 10452641"/>
              <a:gd name="connsiteY4" fmla="*/ 802587 h 6251148"/>
              <a:gd name="connsiteX0" fmla="*/ 438976 w 10452641"/>
              <a:gd name="connsiteY0" fmla="*/ 1023855 h 6251148"/>
              <a:gd name="connsiteX1" fmla="*/ 469033 w 10452641"/>
              <a:gd name="connsiteY1" fmla="*/ 1039518 h 6251148"/>
              <a:gd name="connsiteX2" fmla="*/ 499090 w 10452641"/>
              <a:gd name="connsiteY2" fmla="*/ 1035285 h 6251148"/>
              <a:gd name="connsiteX3" fmla="*/ 491893 w 10452641"/>
              <a:gd name="connsiteY3" fmla="*/ 1031052 h 6251148"/>
              <a:gd name="connsiteX4" fmla="*/ 438976 w 10452641"/>
              <a:gd name="connsiteY4" fmla="*/ 1023855 h 6251148"/>
              <a:gd name="connsiteX0" fmla="*/ 1132375 w 10452641"/>
              <a:gd name="connsiteY0" fmla="*/ 1452195 h 6251148"/>
              <a:gd name="connsiteX1" fmla="*/ 1228895 w 10452641"/>
              <a:gd name="connsiteY1" fmla="*/ 1412825 h 6251148"/>
              <a:gd name="connsiteX2" fmla="*/ 1211115 w 10452641"/>
              <a:gd name="connsiteY2" fmla="*/ 1383615 h 6251148"/>
              <a:gd name="connsiteX3" fmla="*/ 1206035 w 10452641"/>
              <a:gd name="connsiteY3" fmla="*/ 1411555 h 6251148"/>
              <a:gd name="connsiteX4" fmla="*/ 1132375 w 10452641"/>
              <a:gd name="connsiteY4" fmla="*/ 1452195 h 6251148"/>
              <a:gd name="connsiteX0" fmla="*/ 13455 w 51982"/>
              <a:gd name="connsiteY0" fmla="*/ 26036 h 43219"/>
              <a:gd name="connsiteX1" fmla="*/ 10922 w 51982"/>
              <a:gd name="connsiteY1" fmla="*/ 25239 h 43219"/>
              <a:gd name="connsiteX2" fmla="*/ 15690 w 51982"/>
              <a:gd name="connsiteY2" fmla="*/ 34758 h 43219"/>
              <a:gd name="connsiteX3" fmla="*/ 14582 w 51982"/>
              <a:gd name="connsiteY3" fmla="*/ 35139 h 43219"/>
              <a:gd name="connsiteX4" fmla="*/ 25240 w 51982"/>
              <a:gd name="connsiteY4" fmla="*/ 38949 h 43219"/>
              <a:gd name="connsiteX5" fmla="*/ 24572 w 51982"/>
              <a:gd name="connsiteY5" fmla="*/ 37209 h 43219"/>
              <a:gd name="connsiteX6" fmla="*/ 37589 w 51982"/>
              <a:gd name="connsiteY6" fmla="*/ 34610 h 43219"/>
              <a:gd name="connsiteX7" fmla="*/ 37322 w 51982"/>
              <a:gd name="connsiteY7" fmla="*/ 36519 h 43219"/>
              <a:gd name="connsiteX8" fmla="*/ 42891 w 51982"/>
              <a:gd name="connsiteY8" fmla="*/ 22813 h 43219"/>
              <a:gd name="connsiteX9" fmla="*/ 46142 w 51982"/>
              <a:gd name="connsiteY9" fmla="*/ 29949 h 43219"/>
              <a:gd name="connsiteX10" fmla="*/ 50560 w 51982"/>
              <a:gd name="connsiteY10" fmla="*/ 15213 h 43219"/>
              <a:gd name="connsiteX11" fmla="*/ 49112 w 51982"/>
              <a:gd name="connsiteY11" fmla="*/ 17889 h 43219"/>
              <a:gd name="connsiteX12" fmla="*/ 47086 w 51982"/>
              <a:gd name="connsiteY12" fmla="*/ 5285 h 43219"/>
              <a:gd name="connsiteX13" fmla="*/ 47162 w 51982"/>
              <a:gd name="connsiteY13" fmla="*/ 6549 h 43219"/>
              <a:gd name="connsiteX14" fmla="*/ 37840 w 51982"/>
              <a:gd name="connsiteY14" fmla="*/ 3811 h 43219"/>
              <a:gd name="connsiteX15" fmla="*/ 38582 w 51982"/>
              <a:gd name="connsiteY15" fmla="*/ 2199 h 43219"/>
              <a:gd name="connsiteX16" fmla="*/ 30903 w 51982"/>
              <a:gd name="connsiteY16" fmla="*/ 4579 h 43219"/>
              <a:gd name="connsiteX17" fmla="*/ 31262 w 51982"/>
              <a:gd name="connsiteY17" fmla="*/ 3189 h 43219"/>
              <a:gd name="connsiteX18" fmla="*/ 22762 w 51982"/>
              <a:gd name="connsiteY18" fmla="*/ 5051 h 43219"/>
              <a:gd name="connsiteX19" fmla="*/ 24062 w 51982"/>
              <a:gd name="connsiteY19" fmla="*/ 6399 h 43219"/>
              <a:gd name="connsiteX20" fmla="*/ 12889 w 51982"/>
              <a:gd name="connsiteY20" fmla="*/ 15648 h 43219"/>
              <a:gd name="connsiteX21" fmla="*/ 12662 w 51982"/>
              <a:gd name="connsiteY21" fmla="*/ 14229 h 43219"/>
              <a:gd name="connsiteX0" fmla="*/ 12746 w 52066"/>
              <a:gd name="connsiteY0" fmla="*/ 14229 h 43219"/>
              <a:gd name="connsiteX1" fmla="*/ 14469 w 52066"/>
              <a:gd name="connsiteY1" fmla="*/ 6766 h 43219"/>
              <a:gd name="connsiteX2" fmla="*/ 22851 w 52066"/>
              <a:gd name="connsiteY2" fmla="*/ 5061 h 43219"/>
              <a:gd name="connsiteX3" fmla="*/ 31302 w 52066"/>
              <a:gd name="connsiteY3" fmla="*/ 3291 h 43219"/>
              <a:gd name="connsiteX4" fmla="*/ 34595 w 52066"/>
              <a:gd name="connsiteY4" fmla="*/ 59 h 43219"/>
              <a:gd name="connsiteX5" fmla="*/ 38679 w 52066"/>
              <a:gd name="connsiteY5" fmla="*/ 2340 h 43219"/>
              <a:gd name="connsiteX6" fmla="*/ 44309 w 52066"/>
              <a:gd name="connsiteY6" fmla="*/ 549 h 43219"/>
              <a:gd name="connsiteX7" fmla="*/ 47164 w 52066"/>
              <a:gd name="connsiteY7" fmla="*/ 5435 h 43219"/>
              <a:gd name="connsiteX8" fmla="*/ 50828 w 52066"/>
              <a:gd name="connsiteY8" fmla="*/ 10177 h 43219"/>
              <a:gd name="connsiteX9" fmla="*/ 50664 w 52066"/>
              <a:gd name="connsiteY9" fmla="*/ 15319 h 43219"/>
              <a:gd name="connsiteX10" fmla="*/ 51862 w 52066"/>
              <a:gd name="connsiteY10" fmla="*/ 23181 h 43219"/>
              <a:gd name="connsiteX11" fmla="*/ 46250 w 52066"/>
              <a:gd name="connsiteY11" fmla="*/ 30063 h 43219"/>
              <a:gd name="connsiteX12" fmla="*/ 44241 w 52066"/>
              <a:gd name="connsiteY12" fmla="*/ 35960 h 43219"/>
              <a:gd name="connsiteX13" fmla="*/ 37401 w 52066"/>
              <a:gd name="connsiteY13" fmla="*/ 36674 h 43219"/>
              <a:gd name="connsiteX14" fmla="*/ 32513 w 52066"/>
              <a:gd name="connsiteY14" fmla="*/ 42965 h 43219"/>
              <a:gd name="connsiteX15" fmla="*/ 25326 w 52066"/>
              <a:gd name="connsiteY15" fmla="*/ 39125 h 43219"/>
              <a:gd name="connsiteX16" fmla="*/ 14650 w 52066"/>
              <a:gd name="connsiteY16" fmla="*/ 35331 h 43219"/>
              <a:gd name="connsiteX17" fmla="*/ 9956 w 52066"/>
              <a:gd name="connsiteY17" fmla="*/ 31109 h 43219"/>
              <a:gd name="connsiteX18" fmla="*/ 10959 w 52066"/>
              <a:gd name="connsiteY18" fmla="*/ 25410 h 43219"/>
              <a:gd name="connsiteX19" fmla="*/ 8841 w 52066"/>
              <a:gd name="connsiteY19" fmla="*/ 19563 h 43219"/>
              <a:gd name="connsiteX20" fmla="*/ 12709 w 52066"/>
              <a:gd name="connsiteY20" fmla="*/ 14366 h 43219"/>
              <a:gd name="connsiteX21" fmla="*/ 12746 w 52066"/>
              <a:gd name="connsiteY21" fmla="*/ 14229 h 43219"/>
              <a:gd name="connsiteX0" fmla="*/ 16896 w 10469497"/>
              <a:gd name="connsiteY0" fmla="*/ 802587 h 6251148"/>
              <a:gd name="connsiteX1" fmla="*/ 323389 w 10469497"/>
              <a:gd name="connsiteY1" fmla="*/ 690404 h 6251148"/>
              <a:gd name="connsiteX2" fmla="*/ 126962 w 10469497"/>
              <a:gd name="connsiteY2" fmla="*/ 814017 h 6251148"/>
              <a:gd name="connsiteX3" fmla="*/ 49069 w 10469497"/>
              <a:gd name="connsiteY3" fmla="*/ 834760 h 6251148"/>
              <a:gd name="connsiteX4" fmla="*/ 16896 w 10469497"/>
              <a:gd name="connsiteY4" fmla="*/ 802587 h 6251148"/>
              <a:gd name="connsiteX0" fmla="*/ 455832 w 10469497"/>
              <a:gd name="connsiteY0" fmla="*/ 1023855 h 6251148"/>
              <a:gd name="connsiteX1" fmla="*/ 485889 w 10469497"/>
              <a:gd name="connsiteY1" fmla="*/ 1039518 h 6251148"/>
              <a:gd name="connsiteX2" fmla="*/ 515946 w 10469497"/>
              <a:gd name="connsiteY2" fmla="*/ 1035285 h 6251148"/>
              <a:gd name="connsiteX3" fmla="*/ 508749 w 10469497"/>
              <a:gd name="connsiteY3" fmla="*/ 1031052 h 6251148"/>
              <a:gd name="connsiteX4" fmla="*/ 455832 w 10469497"/>
              <a:gd name="connsiteY4" fmla="*/ 1023855 h 6251148"/>
              <a:gd name="connsiteX0" fmla="*/ 1149231 w 10469497"/>
              <a:gd name="connsiteY0" fmla="*/ 1452195 h 6251148"/>
              <a:gd name="connsiteX1" fmla="*/ 1245751 w 10469497"/>
              <a:gd name="connsiteY1" fmla="*/ 1412825 h 6251148"/>
              <a:gd name="connsiteX2" fmla="*/ 1227971 w 10469497"/>
              <a:gd name="connsiteY2" fmla="*/ 1383615 h 6251148"/>
              <a:gd name="connsiteX3" fmla="*/ 1222891 w 10469497"/>
              <a:gd name="connsiteY3" fmla="*/ 1411555 h 6251148"/>
              <a:gd name="connsiteX4" fmla="*/ 1149231 w 10469497"/>
              <a:gd name="connsiteY4" fmla="*/ 1452195 h 6251148"/>
              <a:gd name="connsiteX0" fmla="*/ 13539 w 52066"/>
              <a:gd name="connsiteY0" fmla="*/ 26036 h 43219"/>
              <a:gd name="connsiteX1" fmla="*/ 11006 w 52066"/>
              <a:gd name="connsiteY1" fmla="*/ 25239 h 43219"/>
              <a:gd name="connsiteX2" fmla="*/ 15774 w 52066"/>
              <a:gd name="connsiteY2" fmla="*/ 34758 h 43219"/>
              <a:gd name="connsiteX3" fmla="*/ 14666 w 52066"/>
              <a:gd name="connsiteY3" fmla="*/ 35139 h 43219"/>
              <a:gd name="connsiteX4" fmla="*/ 25324 w 52066"/>
              <a:gd name="connsiteY4" fmla="*/ 38949 h 43219"/>
              <a:gd name="connsiteX5" fmla="*/ 24656 w 52066"/>
              <a:gd name="connsiteY5" fmla="*/ 37209 h 43219"/>
              <a:gd name="connsiteX6" fmla="*/ 37673 w 52066"/>
              <a:gd name="connsiteY6" fmla="*/ 34610 h 43219"/>
              <a:gd name="connsiteX7" fmla="*/ 37406 w 52066"/>
              <a:gd name="connsiteY7" fmla="*/ 36519 h 43219"/>
              <a:gd name="connsiteX8" fmla="*/ 42975 w 52066"/>
              <a:gd name="connsiteY8" fmla="*/ 22813 h 43219"/>
              <a:gd name="connsiteX9" fmla="*/ 46226 w 52066"/>
              <a:gd name="connsiteY9" fmla="*/ 29949 h 43219"/>
              <a:gd name="connsiteX10" fmla="*/ 50644 w 52066"/>
              <a:gd name="connsiteY10" fmla="*/ 15213 h 43219"/>
              <a:gd name="connsiteX11" fmla="*/ 49196 w 52066"/>
              <a:gd name="connsiteY11" fmla="*/ 17889 h 43219"/>
              <a:gd name="connsiteX12" fmla="*/ 47170 w 52066"/>
              <a:gd name="connsiteY12" fmla="*/ 5285 h 43219"/>
              <a:gd name="connsiteX13" fmla="*/ 47246 w 52066"/>
              <a:gd name="connsiteY13" fmla="*/ 6549 h 43219"/>
              <a:gd name="connsiteX14" fmla="*/ 37924 w 52066"/>
              <a:gd name="connsiteY14" fmla="*/ 3811 h 43219"/>
              <a:gd name="connsiteX15" fmla="*/ 38666 w 52066"/>
              <a:gd name="connsiteY15" fmla="*/ 2199 h 43219"/>
              <a:gd name="connsiteX16" fmla="*/ 30987 w 52066"/>
              <a:gd name="connsiteY16" fmla="*/ 4579 h 43219"/>
              <a:gd name="connsiteX17" fmla="*/ 31346 w 52066"/>
              <a:gd name="connsiteY17" fmla="*/ 3189 h 43219"/>
              <a:gd name="connsiteX18" fmla="*/ 22846 w 52066"/>
              <a:gd name="connsiteY18" fmla="*/ 5051 h 43219"/>
              <a:gd name="connsiteX19" fmla="*/ 24146 w 52066"/>
              <a:gd name="connsiteY19" fmla="*/ 6399 h 43219"/>
              <a:gd name="connsiteX20" fmla="*/ 12973 w 52066"/>
              <a:gd name="connsiteY20" fmla="*/ 15648 h 43219"/>
              <a:gd name="connsiteX21" fmla="*/ 12746 w 5206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1135199 w 10455465"/>
              <a:gd name="connsiteY0" fmla="*/ 1452195 h 6251148"/>
              <a:gd name="connsiteX1" fmla="*/ 1231719 w 10455465"/>
              <a:gd name="connsiteY1" fmla="*/ 1412825 h 6251148"/>
              <a:gd name="connsiteX2" fmla="*/ 1213939 w 10455465"/>
              <a:gd name="connsiteY2" fmla="*/ 1383615 h 6251148"/>
              <a:gd name="connsiteX3" fmla="*/ 1208859 w 10455465"/>
              <a:gd name="connsiteY3" fmla="*/ 1411555 h 6251148"/>
              <a:gd name="connsiteX4" fmla="*/ 1135199 w 10455465"/>
              <a:gd name="connsiteY4" fmla="*/ 145219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1123769 w 10455465"/>
              <a:gd name="connsiteY0" fmla="*/ 1440765 h 6251148"/>
              <a:gd name="connsiteX1" fmla="*/ 1231719 w 10455465"/>
              <a:gd name="connsiteY1" fmla="*/ 1412825 h 6251148"/>
              <a:gd name="connsiteX2" fmla="*/ 1213939 w 10455465"/>
              <a:gd name="connsiteY2" fmla="*/ 1383615 h 6251148"/>
              <a:gd name="connsiteX3" fmla="*/ 1208859 w 10455465"/>
              <a:gd name="connsiteY3" fmla="*/ 1411555 h 6251148"/>
              <a:gd name="connsiteX4" fmla="*/ 1123769 w 10455465"/>
              <a:gd name="connsiteY4" fmla="*/ 144076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1123769 w 10455465"/>
              <a:gd name="connsiteY0" fmla="*/ 1440765 h 6251148"/>
              <a:gd name="connsiteX1" fmla="*/ 1231719 w 10455465"/>
              <a:gd name="connsiteY1" fmla="*/ 1412825 h 6251148"/>
              <a:gd name="connsiteX2" fmla="*/ 1213939 w 10455465"/>
              <a:gd name="connsiteY2" fmla="*/ 1383615 h 6251148"/>
              <a:gd name="connsiteX3" fmla="*/ 2557599 w 10455465"/>
              <a:gd name="connsiteY3" fmla="*/ 2074495 h 6251148"/>
              <a:gd name="connsiteX4" fmla="*/ 1123769 w 10455465"/>
              <a:gd name="connsiteY4" fmla="*/ 144076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2541089 w 10455465"/>
              <a:gd name="connsiteY0" fmla="*/ 2103705 h 6251148"/>
              <a:gd name="connsiteX1" fmla="*/ 1231719 w 10455465"/>
              <a:gd name="connsiteY1" fmla="*/ 1412825 h 6251148"/>
              <a:gd name="connsiteX2" fmla="*/ 1213939 w 10455465"/>
              <a:gd name="connsiteY2" fmla="*/ 138361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2541089 w 10455465"/>
              <a:gd name="connsiteY0" fmla="*/ 2103705 h 6251148"/>
              <a:gd name="connsiteX1" fmla="*/ 1231719 w 10455465"/>
              <a:gd name="connsiteY1" fmla="*/ 141282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441800 w 10455465"/>
              <a:gd name="connsiteY0" fmla="*/ 102385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441800 w 10455465"/>
              <a:gd name="connsiteY4" fmla="*/ 1023855 h 6251148"/>
              <a:gd name="connsiteX0" fmla="*/ 2541089 w 10455465"/>
              <a:gd name="connsiteY0" fmla="*/ 2103705 h 6251148"/>
              <a:gd name="connsiteX1" fmla="*/ 2614749 w 10455465"/>
              <a:gd name="connsiteY1" fmla="*/ 207576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2202020 w 10455465"/>
              <a:gd name="connsiteY0" fmla="*/ 367561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494717 w 10455465"/>
              <a:gd name="connsiteY3" fmla="*/ 1031052 h 6251148"/>
              <a:gd name="connsiteX4" fmla="*/ 2202020 w 10455465"/>
              <a:gd name="connsiteY4" fmla="*/ 3675615 h 6251148"/>
              <a:gd name="connsiteX0" fmla="*/ 2541089 w 10455465"/>
              <a:gd name="connsiteY0" fmla="*/ 2103705 h 6251148"/>
              <a:gd name="connsiteX1" fmla="*/ 2614749 w 10455465"/>
              <a:gd name="connsiteY1" fmla="*/ 207576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2202020 w 10455465"/>
              <a:gd name="connsiteY0" fmla="*/ 3675615 h 6251148"/>
              <a:gd name="connsiteX1" fmla="*/ 471857 w 10455465"/>
              <a:gd name="connsiteY1" fmla="*/ 1039518 h 6251148"/>
              <a:gd name="connsiteX2" fmla="*/ 501914 w 10455465"/>
              <a:gd name="connsiteY2" fmla="*/ 1035285 h 6251148"/>
              <a:gd name="connsiteX3" fmla="*/ 2152067 w 10455465"/>
              <a:gd name="connsiteY3" fmla="*/ 3671382 h 6251148"/>
              <a:gd name="connsiteX4" fmla="*/ 2202020 w 10455465"/>
              <a:gd name="connsiteY4" fmla="*/ 3675615 h 6251148"/>
              <a:gd name="connsiteX0" fmla="*/ 2541089 w 10455465"/>
              <a:gd name="connsiteY0" fmla="*/ 2103705 h 6251148"/>
              <a:gd name="connsiteX1" fmla="*/ 2614749 w 10455465"/>
              <a:gd name="connsiteY1" fmla="*/ 207576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2202020 w 10455465"/>
              <a:gd name="connsiteY0" fmla="*/ 3675615 h 6251148"/>
              <a:gd name="connsiteX1" fmla="*/ 471857 w 10455465"/>
              <a:gd name="connsiteY1" fmla="*/ 1039518 h 6251148"/>
              <a:gd name="connsiteX2" fmla="*/ 2159264 w 10455465"/>
              <a:gd name="connsiteY2" fmla="*/ 3675615 h 6251148"/>
              <a:gd name="connsiteX3" fmla="*/ 2152067 w 10455465"/>
              <a:gd name="connsiteY3" fmla="*/ 3671382 h 6251148"/>
              <a:gd name="connsiteX4" fmla="*/ 2202020 w 10455465"/>
              <a:gd name="connsiteY4" fmla="*/ 3675615 h 6251148"/>
              <a:gd name="connsiteX0" fmla="*/ 2541089 w 10455465"/>
              <a:gd name="connsiteY0" fmla="*/ 2103705 h 6251148"/>
              <a:gd name="connsiteX1" fmla="*/ 2614749 w 10455465"/>
              <a:gd name="connsiteY1" fmla="*/ 207576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2676 w 51996"/>
              <a:gd name="connsiteY0" fmla="*/ 14229 h 43219"/>
              <a:gd name="connsiteX1" fmla="*/ 14399 w 51996"/>
              <a:gd name="connsiteY1" fmla="*/ 6766 h 43219"/>
              <a:gd name="connsiteX2" fmla="*/ 22781 w 51996"/>
              <a:gd name="connsiteY2" fmla="*/ 5061 h 43219"/>
              <a:gd name="connsiteX3" fmla="*/ 31232 w 51996"/>
              <a:gd name="connsiteY3" fmla="*/ 3291 h 43219"/>
              <a:gd name="connsiteX4" fmla="*/ 34525 w 51996"/>
              <a:gd name="connsiteY4" fmla="*/ 59 h 43219"/>
              <a:gd name="connsiteX5" fmla="*/ 38609 w 51996"/>
              <a:gd name="connsiteY5" fmla="*/ 2340 h 43219"/>
              <a:gd name="connsiteX6" fmla="*/ 44239 w 51996"/>
              <a:gd name="connsiteY6" fmla="*/ 549 h 43219"/>
              <a:gd name="connsiteX7" fmla="*/ 47094 w 51996"/>
              <a:gd name="connsiteY7" fmla="*/ 5435 h 43219"/>
              <a:gd name="connsiteX8" fmla="*/ 50758 w 51996"/>
              <a:gd name="connsiteY8" fmla="*/ 10177 h 43219"/>
              <a:gd name="connsiteX9" fmla="*/ 50594 w 51996"/>
              <a:gd name="connsiteY9" fmla="*/ 15319 h 43219"/>
              <a:gd name="connsiteX10" fmla="*/ 51792 w 51996"/>
              <a:gd name="connsiteY10" fmla="*/ 23181 h 43219"/>
              <a:gd name="connsiteX11" fmla="*/ 46180 w 51996"/>
              <a:gd name="connsiteY11" fmla="*/ 30063 h 43219"/>
              <a:gd name="connsiteX12" fmla="*/ 44171 w 51996"/>
              <a:gd name="connsiteY12" fmla="*/ 35960 h 43219"/>
              <a:gd name="connsiteX13" fmla="*/ 37331 w 51996"/>
              <a:gd name="connsiteY13" fmla="*/ 36674 h 43219"/>
              <a:gd name="connsiteX14" fmla="*/ 32443 w 51996"/>
              <a:gd name="connsiteY14" fmla="*/ 42965 h 43219"/>
              <a:gd name="connsiteX15" fmla="*/ 25256 w 51996"/>
              <a:gd name="connsiteY15" fmla="*/ 39125 h 43219"/>
              <a:gd name="connsiteX16" fmla="*/ 14580 w 51996"/>
              <a:gd name="connsiteY16" fmla="*/ 35331 h 43219"/>
              <a:gd name="connsiteX17" fmla="*/ 9886 w 51996"/>
              <a:gd name="connsiteY17" fmla="*/ 31109 h 43219"/>
              <a:gd name="connsiteX18" fmla="*/ 10889 w 51996"/>
              <a:gd name="connsiteY18" fmla="*/ 25410 h 43219"/>
              <a:gd name="connsiteX19" fmla="*/ 8771 w 51996"/>
              <a:gd name="connsiteY19" fmla="*/ 19563 h 43219"/>
              <a:gd name="connsiteX20" fmla="*/ 12639 w 51996"/>
              <a:gd name="connsiteY20" fmla="*/ 14366 h 43219"/>
              <a:gd name="connsiteX21" fmla="*/ 12676 w 51996"/>
              <a:gd name="connsiteY21" fmla="*/ 14229 h 43219"/>
              <a:gd name="connsiteX0" fmla="*/ 2864 w 10455465"/>
              <a:gd name="connsiteY0" fmla="*/ 802587 h 6251148"/>
              <a:gd name="connsiteX1" fmla="*/ 103617 w 10455465"/>
              <a:gd name="connsiteY1" fmla="*/ 884714 h 6251148"/>
              <a:gd name="connsiteX2" fmla="*/ 112930 w 10455465"/>
              <a:gd name="connsiteY2" fmla="*/ 814017 h 6251148"/>
              <a:gd name="connsiteX3" fmla="*/ 35037 w 10455465"/>
              <a:gd name="connsiteY3" fmla="*/ 834760 h 6251148"/>
              <a:gd name="connsiteX4" fmla="*/ 2864 w 10455465"/>
              <a:gd name="connsiteY4" fmla="*/ 802587 h 6251148"/>
              <a:gd name="connsiteX0" fmla="*/ 2202020 w 10455465"/>
              <a:gd name="connsiteY0" fmla="*/ 3675615 h 6251148"/>
              <a:gd name="connsiteX1" fmla="*/ 2186357 w 10455465"/>
              <a:gd name="connsiteY1" fmla="*/ 3656988 h 6251148"/>
              <a:gd name="connsiteX2" fmla="*/ 2159264 w 10455465"/>
              <a:gd name="connsiteY2" fmla="*/ 3675615 h 6251148"/>
              <a:gd name="connsiteX3" fmla="*/ 2152067 w 10455465"/>
              <a:gd name="connsiteY3" fmla="*/ 3671382 h 6251148"/>
              <a:gd name="connsiteX4" fmla="*/ 2202020 w 10455465"/>
              <a:gd name="connsiteY4" fmla="*/ 3675615 h 6251148"/>
              <a:gd name="connsiteX0" fmla="*/ 2541089 w 10455465"/>
              <a:gd name="connsiteY0" fmla="*/ 2103705 h 6251148"/>
              <a:gd name="connsiteX1" fmla="*/ 2614749 w 10455465"/>
              <a:gd name="connsiteY1" fmla="*/ 2075765 h 6251148"/>
              <a:gd name="connsiteX2" fmla="*/ 2574109 w 10455465"/>
              <a:gd name="connsiteY2" fmla="*/ 2046555 h 6251148"/>
              <a:gd name="connsiteX3" fmla="*/ 2557599 w 10455465"/>
              <a:gd name="connsiteY3" fmla="*/ 2074495 h 6251148"/>
              <a:gd name="connsiteX4" fmla="*/ 2541089 w 10455465"/>
              <a:gd name="connsiteY4" fmla="*/ 2103705 h 6251148"/>
              <a:gd name="connsiteX0" fmla="*/ 13469 w 51996"/>
              <a:gd name="connsiteY0" fmla="*/ 26036 h 43219"/>
              <a:gd name="connsiteX1" fmla="*/ 10936 w 51996"/>
              <a:gd name="connsiteY1" fmla="*/ 25239 h 43219"/>
              <a:gd name="connsiteX2" fmla="*/ 15704 w 51996"/>
              <a:gd name="connsiteY2" fmla="*/ 34758 h 43219"/>
              <a:gd name="connsiteX3" fmla="*/ 14596 w 51996"/>
              <a:gd name="connsiteY3" fmla="*/ 35139 h 43219"/>
              <a:gd name="connsiteX4" fmla="*/ 25254 w 51996"/>
              <a:gd name="connsiteY4" fmla="*/ 38949 h 43219"/>
              <a:gd name="connsiteX5" fmla="*/ 24586 w 51996"/>
              <a:gd name="connsiteY5" fmla="*/ 37209 h 43219"/>
              <a:gd name="connsiteX6" fmla="*/ 37603 w 51996"/>
              <a:gd name="connsiteY6" fmla="*/ 34610 h 43219"/>
              <a:gd name="connsiteX7" fmla="*/ 37336 w 51996"/>
              <a:gd name="connsiteY7" fmla="*/ 36519 h 43219"/>
              <a:gd name="connsiteX8" fmla="*/ 42905 w 51996"/>
              <a:gd name="connsiteY8" fmla="*/ 22813 h 43219"/>
              <a:gd name="connsiteX9" fmla="*/ 46156 w 51996"/>
              <a:gd name="connsiteY9" fmla="*/ 29949 h 43219"/>
              <a:gd name="connsiteX10" fmla="*/ 50574 w 51996"/>
              <a:gd name="connsiteY10" fmla="*/ 15213 h 43219"/>
              <a:gd name="connsiteX11" fmla="*/ 49126 w 51996"/>
              <a:gd name="connsiteY11" fmla="*/ 17889 h 43219"/>
              <a:gd name="connsiteX12" fmla="*/ 47100 w 51996"/>
              <a:gd name="connsiteY12" fmla="*/ 5285 h 43219"/>
              <a:gd name="connsiteX13" fmla="*/ 47176 w 51996"/>
              <a:gd name="connsiteY13" fmla="*/ 6549 h 43219"/>
              <a:gd name="connsiteX14" fmla="*/ 37854 w 51996"/>
              <a:gd name="connsiteY14" fmla="*/ 3811 h 43219"/>
              <a:gd name="connsiteX15" fmla="*/ 38596 w 51996"/>
              <a:gd name="connsiteY15" fmla="*/ 2199 h 43219"/>
              <a:gd name="connsiteX16" fmla="*/ 30917 w 51996"/>
              <a:gd name="connsiteY16" fmla="*/ 4579 h 43219"/>
              <a:gd name="connsiteX17" fmla="*/ 31276 w 51996"/>
              <a:gd name="connsiteY17" fmla="*/ 3189 h 43219"/>
              <a:gd name="connsiteX18" fmla="*/ 22776 w 51996"/>
              <a:gd name="connsiteY18" fmla="*/ 5051 h 43219"/>
              <a:gd name="connsiteX19" fmla="*/ 24076 w 51996"/>
              <a:gd name="connsiteY19" fmla="*/ 6399 h 43219"/>
              <a:gd name="connsiteX20" fmla="*/ 12903 w 51996"/>
              <a:gd name="connsiteY20" fmla="*/ 15648 h 43219"/>
              <a:gd name="connsiteX21" fmla="*/ 12676 w 51996"/>
              <a:gd name="connsiteY21" fmla="*/ 14229 h 43219"/>
              <a:gd name="connsiteX0" fmla="*/ 14059 w 53379"/>
              <a:gd name="connsiteY0" fmla="*/ 14229 h 43219"/>
              <a:gd name="connsiteX1" fmla="*/ 15782 w 53379"/>
              <a:gd name="connsiteY1" fmla="*/ 6766 h 43219"/>
              <a:gd name="connsiteX2" fmla="*/ 24164 w 53379"/>
              <a:gd name="connsiteY2" fmla="*/ 5061 h 43219"/>
              <a:gd name="connsiteX3" fmla="*/ 32615 w 53379"/>
              <a:gd name="connsiteY3" fmla="*/ 3291 h 43219"/>
              <a:gd name="connsiteX4" fmla="*/ 35908 w 53379"/>
              <a:gd name="connsiteY4" fmla="*/ 59 h 43219"/>
              <a:gd name="connsiteX5" fmla="*/ 39992 w 53379"/>
              <a:gd name="connsiteY5" fmla="*/ 2340 h 43219"/>
              <a:gd name="connsiteX6" fmla="*/ 45622 w 53379"/>
              <a:gd name="connsiteY6" fmla="*/ 549 h 43219"/>
              <a:gd name="connsiteX7" fmla="*/ 48477 w 53379"/>
              <a:gd name="connsiteY7" fmla="*/ 5435 h 43219"/>
              <a:gd name="connsiteX8" fmla="*/ 52141 w 53379"/>
              <a:gd name="connsiteY8" fmla="*/ 10177 h 43219"/>
              <a:gd name="connsiteX9" fmla="*/ 51977 w 53379"/>
              <a:gd name="connsiteY9" fmla="*/ 15319 h 43219"/>
              <a:gd name="connsiteX10" fmla="*/ 53175 w 53379"/>
              <a:gd name="connsiteY10" fmla="*/ 23181 h 43219"/>
              <a:gd name="connsiteX11" fmla="*/ 47563 w 53379"/>
              <a:gd name="connsiteY11" fmla="*/ 30063 h 43219"/>
              <a:gd name="connsiteX12" fmla="*/ 45554 w 53379"/>
              <a:gd name="connsiteY12" fmla="*/ 35960 h 43219"/>
              <a:gd name="connsiteX13" fmla="*/ 38714 w 53379"/>
              <a:gd name="connsiteY13" fmla="*/ 36674 h 43219"/>
              <a:gd name="connsiteX14" fmla="*/ 33826 w 53379"/>
              <a:gd name="connsiteY14" fmla="*/ 42965 h 43219"/>
              <a:gd name="connsiteX15" fmla="*/ 26639 w 53379"/>
              <a:gd name="connsiteY15" fmla="*/ 39125 h 43219"/>
              <a:gd name="connsiteX16" fmla="*/ 15963 w 53379"/>
              <a:gd name="connsiteY16" fmla="*/ 35331 h 43219"/>
              <a:gd name="connsiteX17" fmla="*/ 11269 w 53379"/>
              <a:gd name="connsiteY17" fmla="*/ 31109 h 43219"/>
              <a:gd name="connsiteX18" fmla="*/ 12272 w 53379"/>
              <a:gd name="connsiteY18" fmla="*/ 25410 h 43219"/>
              <a:gd name="connsiteX19" fmla="*/ 10154 w 53379"/>
              <a:gd name="connsiteY19" fmla="*/ 19563 h 43219"/>
              <a:gd name="connsiteX20" fmla="*/ 14022 w 53379"/>
              <a:gd name="connsiteY20" fmla="*/ 14366 h 43219"/>
              <a:gd name="connsiteX21" fmla="*/ 14059 w 53379"/>
              <a:gd name="connsiteY21" fmla="*/ 14229 h 43219"/>
              <a:gd name="connsiteX0" fmla="*/ 4875836 w 10733577"/>
              <a:gd name="connsiteY0" fmla="*/ 745437 h 6251148"/>
              <a:gd name="connsiteX1" fmla="*/ 381729 w 10733577"/>
              <a:gd name="connsiteY1" fmla="*/ 884714 h 6251148"/>
              <a:gd name="connsiteX2" fmla="*/ 391042 w 10733577"/>
              <a:gd name="connsiteY2" fmla="*/ 814017 h 6251148"/>
              <a:gd name="connsiteX3" fmla="*/ 313149 w 10733577"/>
              <a:gd name="connsiteY3" fmla="*/ 834760 h 6251148"/>
              <a:gd name="connsiteX4" fmla="*/ 4875836 w 10733577"/>
              <a:gd name="connsiteY4" fmla="*/ 745437 h 6251148"/>
              <a:gd name="connsiteX0" fmla="*/ 2480132 w 10733577"/>
              <a:gd name="connsiteY0" fmla="*/ 3675615 h 6251148"/>
              <a:gd name="connsiteX1" fmla="*/ 2464469 w 10733577"/>
              <a:gd name="connsiteY1" fmla="*/ 3656988 h 6251148"/>
              <a:gd name="connsiteX2" fmla="*/ 2437376 w 10733577"/>
              <a:gd name="connsiteY2" fmla="*/ 3675615 h 6251148"/>
              <a:gd name="connsiteX3" fmla="*/ 2430179 w 10733577"/>
              <a:gd name="connsiteY3" fmla="*/ 3671382 h 6251148"/>
              <a:gd name="connsiteX4" fmla="*/ 2480132 w 10733577"/>
              <a:gd name="connsiteY4" fmla="*/ 3675615 h 6251148"/>
              <a:gd name="connsiteX0" fmla="*/ 2819201 w 10733577"/>
              <a:gd name="connsiteY0" fmla="*/ 2103705 h 6251148"/>
              <a:gd name="connsiteX1" fmla="*/ 2892861 w 10733577"/>
              <a:gd name="connsiteY1" fmla="*/ 2075765 h 6251148"/>
              <a:gd name="connsiteX2" fmla="*/ 2852221 w 10733577"/>
              <a:gd name="connsiteY2" fmla="*/ 2046555 h 6251148"/>
              <a:gd name="connsiteX3" fmla="*/ 2835711 w 10733577"/>
              <a:gd name="connsiteY3" fmla="*/ 2074495 h 6251148"/>
              <a:gd name="connsiteX4" fmla="*/ 2819201 w 10733577"/>
              <a:gd name="connsiteY4" fmla="*/ 2103705 h 6251148"/>
              <a:gd name="connsiteX0" fmla="*/ 14852 w 53379"/>
              <a:gd name="connsiteY0" fmla="*/ 26036 h 43219"/>
              <a:gd name="connsiteX1" fmla="*/ 12319 w 53379"/>
              <a:gd name="connsiteY1" fmla="*/ 25239 h 43219"/>
              <a:gd name="connsiteX2" fmla="*/ 17087 w 53379"/>
              <a:gd name="connsiteY2" fmla="*/ 34758 h 43219"/>
              <a:gd name="connsiteX3" fmla="*/ 15979 w 53379"/>
              <a:gd name="connsiteY3" fmla="*/ 35139 h 43219"/>
              <a:gd name="connsiteX4" fmla="*/ 26637 w 53379"/>
              <a:gd name="connsiteY4" fmla="*/ 38949 h 43219"/>
              <a:gd name="connsiteX5" fmla="*/ 25969 w 53379"/>
              <a:gd name="connsiteY5" fmla="*/ 37209 h 43219"/>
              <a:gd name="connsiteX6" fmla="*/ 38986 w 53379"/>
              <a:gd name="connsiteY6" fmla="*/ 34610 h 43219"/>
              <a:gd name="connsiteX7" fmla="*/ 38719 w 53379"/>
              <a:gd name="connsiteY7" fmla="*/ 36519 h 43219"/>
              <a:gd name="connsiteX8" fmla="*/ 44288 w 53379"/>
              <a:gd name="connsiteY8" fmla="*/ 22813 h 43219"/>
              <a:gd name="connsiteX9" fmla="*/ 47539 w 53379"/>
              <a:gd name="connsiteY9" fmla="*/ 29949 h 43219"/>
              <a:gd name="connsiteX10" fmla="*/ 51957 w 53379"/>
              <a:gd name="connsiteY10" fmla="*/ 15213 h 43219"/>
              <a:gd name="connsiteX11" fmla="*/ 50509 w 53379"/>
              <a:gd name="connsiteY11" fmla="*/ 17889 h 43219"/>
              <a:gd name="connsiteX12" fmla="*/ 48483 w 53379"/>
              <a:gd name="connsiteY12" fmla="*/ 5285 h 43219"/>
              <a:gd name="connsiteX13" fmla="*/ 48559 w 53379"/>
              <a:gd name="connsiteY13" fmla="*/ 6549 h 43219"/>
              <a:gd name="connsiteX14" fmla="*/ 39237 w 53379"/>
              <a:gd name="connsiteY14" fmla="*/ 3811 h 43219"/>
              <a:gd name="connsiteX15" fmla="*/ 39979 w 53379"/>
              <a:gd name="connsiteY15" fmla="*/ 2199 h 43219"/>
              <a:gd name="connsiteX16" fmla="*/ 32300 w 53379"/>
              <a:gd name="connsiteY16" fmla="*/ 4579 h 43219"/>
              <a:gd name="connsiteX17" fmla="*/ 32659 w 53379"/>
              <a:gd name="connsiteY17" fmla="*/ 3189 h 43219"/>
              <a:gd name="connsiteX18" fmla="*/ 24159 w 53379"/>
              <a:gd name="connsiteY18" fmla="*/ 5051 h 43219"/>
              <a:gd name="connsiteX19" fmla="*/ 25459 w 53379"/>
              <a:gd name="connsiteY19" fmla="*/ 6399 h 43219"/>
              <a:gd name="connsiteX20" fmla="*/ 14286 w 53379"/>
              <a:gd name="connsiteY20" fmla="*/ 15648 h 43219"/>
              <a:gd name="connsiteX21" fmla="*/ 14059 w 53379"/>
              <a:gd name="connsiteY21" fmla="*/ 14229 h 43219"/>
              <a:gd name="connsiteX0" fmla="*/ 13801 w 53121"/>
              <a:gd name="connsiteY0" fmla="*/ 14229 h 43219"/>
              <a:gd name="connsiteX1" fmla="*/ 15524 w 53121"/>
              <a:gd name="connsiteY1" fmla="*/ 6766 h 43219"/>
              <a:gd name="connsiteX2" fmla="*/ 23906 w 53121"/>
              <a:gd name="connsiteY2" fmla="*/ 5061 h 43219"/>
              <a:gd name="connsiteX3" fmla="*/ 32357 w 53121"/>
              <a:gd name="connsiteY3" fmla="*/ 3291 h 43219"/>
              <a:gd name="connsiteX4" fmla="*/ 35650 w 53121"/>
              <a:gd name="connsiteY4" fmla="*/ 59 h 43219"/>
              <a:gd name="connsiteX5" fmla="*/ 39734 w 53121"/>
              <a:gd name="connsiteY5" fmla="*/ 2340 h 43219"/>
              <a:gd name="connsiteX6" fmla="*/ 45364 w 53121"/>
              <a:gd name="connsiteY6" fmla="*/ 549 h 43219"/>
              <a:gd name="connsiteX7" fmla="*/ 48219 w 53121"/>
              <a:gd name="connsiteY7" fmla="*/ 5435 h 43219"/>
              <a:gd name="connsiteX8" fmla="*/ 51883 w 53121"/>
              <a:gd name="connsiteY8" fmla="*/ 10177 h 43219"/>
              <a:gd name="connsiteX9" fmla="*/ 51719 w 53121"/>
              <a:gd name="connsiteY9" fmla="*/ 15319 h 43219"/>
              <a:gd name="connsiteX10" fmla="*/ 52917 w 53121"/>
              <a:gd name="connsiteY10" fmla="*/ 23181 h 43219"/>
              <a:gd name="connsiteX11" fmla="*/ 47305 w 53121"/>
              <a:gd name="connsiteY11" fmla="*/ 30063 h 43219"/>
              <a:gd name="connsiteX12" fmla="*/ 45296 w 53121"/>
              <a:gd name="connsiteY12" fmla="*/ 35960 h 43219"/>
              <a:gd name="connsiteX13" fmla="*/ 38456 w 53121"/>
              <a:gd name="connsiteY13" fmla="*/ 36674 h 43219"/>
              <a:gd name="connsiteX14" fmla="*/ 33568 w 53121"/>
              <a:gd name="connsiteY14" fmla="*/ 42965 h 43219"/>
              <a:gd name="connsiteX15" fmla="*/ 26381 w 53121"/>
              <a:gd name="connsiteY15" fmla="*/ 39125 h 43219"/>
              <a:gd name="connsiteX16" fmla="*/ 15705 w 53121"/>
              <a:gd name="connsiteY16" fmla="*/ 35331 h 43219"/>
              <a:gd name="connsiteX17" fmla="*/ 11011 w 53121"/>
              <a:gd name="connsiteY17" fmla="*/ 31109 h 43219"/>
              <a:gd name="connsiteX18" fmla="*/ 12014 w 53121"/>
              <a:gd name="connsiteY18" fmla="*/ 25410 h 43219"/>
              <a:gd name="connsiteX19" fmla="*/ 9896 w 53121"/>
              <a:gd name="connsiteY19" fmla="*/ 19563 h 43219"/>
              <a:gd name="connsiteX20" fmla="*/ 13764 w 53121"/>
              <a:gd name="connsiteY20" fmla="*/ 14366 h 43219"/>
              <a:gd name="connsiteX21" fmla="*/ 13801 w 53121"/>
              <a:gd name="connsiteY21" fmla="*/ 14229 h 43219"/>
              <a:gd name="connsiteX0" fmla="*/ 4823917 w 10681658"/>
              <a:gd name="connsiteY0" fmla="*/ 745437 h 6251148"/>
              <a:gd name="connsiteX1" fmla="*/ 329810 w 10681658"/>
              <a:gd name="connsiteY1" fmla="*/ 884714 h 6251148"/>
              <a:gd name="connsiteX2" fmla="*/ 339123 w 10681658"/>
              <a:gd name="connsiteY2" fmla="*/ 814017 h 6251148"/>
              <a:gd name="connsiteX3" fmla="*/ 4913240 w 10681658"/>
              <a:gd name="connsiteY3" fmla="*/ 754750 h 6251148"/>
              <a:gd name="connsiteX4" fmla="*/ 4823917 w 10681658"/>
              <a:gd name="connsiteY4" fmla="*/ 745437 h 6251148"/>
              <a:gd name="connsiteX0" fmla="*/ 2428213 w 10681658"/>
              <a:gd name="connsiteY0" fmla="*/ 3675615 h 6251148"/>
              <a:gd name="connsiteX1" fmla="*/ 2412550 w 10681658"/>
              <a:gd name="connsiteY1" fmla="*/ 3656988 h 6251148"/>
              <a:gd name="connsiteX2" fmla="*/ 2385457 w 10681658"/>
              <a:gd name="connsiteY2" fmla="*/ 3675615 h 6251148"/>
              <a:gd name="connsiteX3" fmla="*/ 2378260 w 10681658"/>
              <a:gd name="connsiteY3" fmla="*/ 3671382 h 6251148"/>
              <a:gd name="connsiteX4" fmla="*/ 2428213 w 10681658"/>
              <a:gd name="connsiteY4" fmla="*/ 3675615 h 6251148"/>
              <a:gd name="connsiteX0" fmla="*/ 2767282 w 10681658"/>
              <a:gd name="connsiteY0" fmla="*/ 2103705 h 6251148"/>
              <a:gd name="connsiteX1" fmla="*/ 2840942 w 10681658"/>
              <a:gd name="connsiteY1" fmla="*/ 2075765 h 6251148"/>
              <a:gd name="connsiteX2" fmla="*/ 2800302 w 10681658"/>
              <a:gd name="connsiteY2" fmla="*/ 2046555 h 6251148"/>
              <a:gd name="connsiteX3" fmla="*/ 2783792 w 10681658"/>
              <a:gd name="connsiteY3" fmla="*/ 2074495 h 6251148"/>
              <a:gd name="connsiteX4" fmla="*/ 2767282 w 10681658"/>
              <a:gd name="connsiteY4" fmla="*/ 2103705 h 6251148"/>
              <a:gd name="connsiteX0" fmla="*/ 14594 w 53121"/>
              <a:gd name="connsiteY0" fmla="*/ 26036 h 43219"/>
              <a:gd name="connsiteX1" fmla="*/ 12061 w 53121"/>
              <a:gd name="connsiteY1" fmla="*/ 25239 h 43219"/>
              <a:gd name="connsiteX2" fmla="*/ 16829 w 53121"/>
              <a:gd name="connsiteY2" fmla="*/ 34758 h 43219"/>
              <a:gd name="connsiteX3" fmla="*/ 15721 w 53121"/>
              <a:gd name="connsiteY3" fmla="*/ 35139 h 43219"/>
              <a:gd name="connsiteX4" fmla="*/ 26379 w 53121"/>
              <a:gd name="connsiteY4" fmla="*/ 38949 h 43219"/>
              <a:gd name="connsiteX5" fmla="*/ 25711 w 53121"/>
              <a:gd name="connsiteY5" fmla="*/ 37209 h 43219"/>
              <a:gd name="connsiteX6" fmla="*/ 38728 w 53121"/>
              <a:gd name="connsiteY6" fmla="*/ 34610 h 43219"/>
              <a:gd name="connsiteX7" fmla="*/ 38461 w 53121"/>
              <a:gd name="connsiteY7" fmla="*/ 36519 h 43219"/>
              <a:gd name="connsiteX8" fmla="*/ 44030 w 53121"/>
              <a:gd name="connsiteY8" fmla="*/ 22813 h 43219"/>
              <a:gd name="connsiteX9" fmla="*/ 47281 w 53121"/>
              <a:gd name="connsiteY9" fmla="*/ 29949 h 43219"/>
              <a:gd name="connsiteX10" fmla="*/ 51699 w 53121"/>
              <a:gd name="connsiteY10" fmla="*/ 15213 h 43219"/>
              <a:gd name="connsiteX11" fmla="*/ 50251 w 53121"/>
              <a:gd name="connsiteY11" fmla="*/ 17889 h 43219"/>
              <a:gd name="connsiteX12" fmla="*/ 48225 w 53121"/>
              <a:gd name="connsiteY12" fmla="*/ 5285 h 43219"/>
              <a:gd name="connsiteX13" fmla="*/ 48301 w 53121"/>
              <a:gd name="connsiteY13" fmla="*/ 6549 h 43219"/>
              <a:gd name="connsiteX14" fmla="*/ 38979 w 53121"/>
              <a:gd name="connsiteY14" fmla="*/ 3811 h 43219"/>
              <a:gd name="connsiteX15" fmla="*/ 39721 w 53121"/>
              <a:gd name="connsiteY15" fmla="*/ 2199 h 43219"/>
              <a:gd name="connsiteX16" fmla="*/ 32042 w 53121"/>
              <a:gd name="connsiteY16" fmla="*/ 4579 h 43219"/>
              <a:gd name="connsiteX17" fmla="*/ 32401 w 53121"/>
              <a:gd name="connsiteY17" fmla="*/ 3189 h 43219"/>
              <a:gd name="connsiteX18" fmla="*/ 23901 w 53121"/>
              <a:gd name="connsiteY18" fmla="*/ 5051 h 43219"/>
              <a:gd name="connsiteX19" fmla="*/ 25201 w 53121"/>
              <a:gd name="connsiteY19" fmla="*/ 6399 h 43219"/>
              <a:gd name="connsiteX20" fmla="*/ 14028 w 53121"/>
              <a:gd name="connsiteY20" fmla="*/ 15648 h 43219"/>
              <a:gd name="connsiteX21" fmla="*/ 13801 w 53121"/>
              <a:gd name="connsiteY21" fmla="*/ 14229 h 43219"/>
              <a:gd name="connsiteX0" fmla="*/ 12161 w 51481"/>
              <a:gd name="connsiteY0" fmla="*/ 14229 h 43219"/>
              <a:gd name="connsiteX1" fmla="*/ 13884 w 51481"/>
              <a:gd name="connsiteY1" fmla="*/ 6766 h 43219"/>
              <a:gd name="connsiteX2" fmla="*/ 22266 w 51481"/>
              <a:gd name="connsiteY2" fmla="*/ 5061 h 43219"/>
              <a:gd name="connsiteX3" fmla="*/ 30717 w 51481"/>
              <a:gd name="connsiteY3" fmla="*/ 3291 h 43219"/>
              <a:gd name="connsiteX4" fmla="*/ 34010 w 51481"/>
              <a:gd name="connsiteY4" fmla="*/ 59 h 43219"/>
              <a:gd name="connsiteX5" fmla="*/ 38094 w 51481"/>
              <a:gd name="connsiteY5" fmla="*/ 2340 h 43219"/>
              <a:gd name="connsiteX6" fmla="*/ 43724 w 51481"/>
              <a:gd name="connsiteY6" fmla="*/ 549 h 43219"/>
              <a:gd name="connsiteX7" fmla="*/ 46579 w 51481"/>
              <a:gd name="connsiteY7" fmla="*/ 5435 h 43219"/>
              <a:gd name="connsiteX8" fmla="*/ 50243 w 51481"/>
              <a:gd name="connsiteY8" fmla="*/ 10177 h 43219"/>
              <a:gd name="connsiteX9" fmla="*/ 50079 w 51481"/>
              <a:gd name="connsiteY9" fmla="*/ 15319 h 43219"/>
              <a:gd name="connsiteX10" fmla="*/ 51277 w 51481"/>
              <a:gd name="connsiteY10" fmla="*/ 23181 h 43219"/>
              <a:gd name="connsiteX11" fmla="*/ 45665 w 51481"/>
              <a:gd name="connsiteY11" fmla="*/ 30063 h 43219"/>
              <a:gd name="connsiteX12" fmla="*/ 43656 w 51481"/>
              <a:gd name="connsiteY12" fmla="*/ 35960 h 43219"/>
              <a:gd name="connsiteX13" fmla="*/ 36816 w 51481"/>
              <a:gd name="connsiteY13" fmla="*/ 36674 h 43219"/>
              <a:gd name="connsiteX14" fmla="*/ 31928 w 51481"/>
              <a:gd name="connsiteY14" fmla="*/ 42965 h 43219"/>
              <a:gd name="connsiteX15" fmla="*/ 24741 w 51481"/>
              <a:gd name="connsiteY15" fmla="*/ 39125 h 43219"/>
              <a:gd name="connsiteX16" fmla="*/ 14065 w 51481"/>
              <a:gd name="connsiteY16" fmla="*/ 35331 h 43219"/>
              <a:gd name="connsiteX17" fmla="*/ 9371 w 51481"/>
              <a:gd name="connsiteY17" fmla="*/ 31109 h 43219"/>
              <a:gd name="connsiteX18" fmla="*/ 10374 w 51481"/>
              <a:gd name="connsiteY18" fmla="*/ 25410 h 43219"/>
              <a:gd name="connsiteX19" fmla="*/ 8256 w 51481"/>
              <a:gd name="connsiteY19" fmla="*/ 19563 h 43219"/>
              <a:gd name="connsiteX20" fmla="*/ 12124 w 51481"/>
              <a:gd name="connsiteY20" fmla="*/ 14366 h 43219"/>
              <a:gd name="connsiteX21" fmla="*/ 12161 w 51481"/>
              <a:gd name="connsiteY21" fmla="*/ 14229 h 43219"/>
              <a:gd name="connsiteX0" fmla="*/ 4494107 w 10351848"/>
              <a:gd name="connsiteY0" fmla="*/ 745437 h 6251148"/>
              <a:gd name="connsiteX1" fmla="*/ 0 w 10351848"/>
              <a:gd name="connsiteY1" fmla="*/ 884714 h 6251148"/>
              <a:gd name="connsiteX2" fmla="*/ 4501303 w 10351848"/>
              <a:gd name="connsiteY2" fmla="*/ 802587 h 6251148"/>
              <a:gd name="connsiteX3" fmla="*/ 4583430 w 10351848"/>
              <a:gd name="connsiteY3" fmla="*/ 754750 h 6251148"/>
              <a:gd name="connsiteX4" fmla="*/ 4494107 w 10351848"/>
              <a:gd name="connsiteY4" fmla="*/ 745437 h 6251148"/>
              <a:gd name="connsiteX0" fmla="*/ 2098403 w 10351848"/>
              <a:gd name="connsiteY0" fmla="*/ 3675615 h 6251148"/>
              <a:gd name="connsiteX1" fmla="*/ 2082740 w 10351848"/>
              <a:gd name="connsiteY1" fmla="*/ 3656988 h 6251148"/>
              <a:gd name="connsiteX2" fmla="*/ 2055647 w 10351848"/>
              <a:gd name="connsiteY2" fmla="*/ 3675615 h 6251148"/>
              <a:gd name="connsiteX3" fmla="*/ 2048450 w 10351848"/>
              <a:gd name="connsiteY3" fmla="*/ 3671382 h 6251148"/>
              <a:gd name="connsiteX4" fmla="*/ 2098403 w 10351848"/>
              <a:gd name="connsiteY4" fmla="*/ 3675615 h 6251148"/>
              <a:gd name="connsiteX0" fmla="*/ 2437472 w 10351848"/>
              <a:gd name="connsiteY0" fmla="*/ 2103705 h 6251148"/>
              <a:gd name="connsiteX1" fmla="*/ 2511132 w 10351848"/>
              <a:gd name="connsiteY1" fmla="*/ 2075765 h 6251148"/>
              <a:gd name="connsiteX2" fmla="*/ 2470492 w 10351848"/>
              <a:gd name="connsiteY2" fmla="*/ 2046555 h 6251148"/>
              <a:gd name="connsiteX3" fmla="*/ 2453982 w 10351848"/>
              <a:gd name="connsiteY3" fmla="*/ 2074495 h 6251148"/>
              <a:gd name="connsiteX4" fmla="*/ 2437472 w 10351848"/>
              <a:gd name="connsiteY4" fmla="*/ 2103705 h 6251148"/>
              <a:gd name="connsiteX0" fmla="*/ 12954 w 51481"/>
              <a:gd name="connsiteY0" fmla="*/ 26036 h 43219"/>
              <a:gd name="connsiteX1" fmla="*/ 10421 w 51481"/>
              <a:gd name="connsiteY1" fmla="*/ 25239 h 43219"/>
              <a:gd name="connsiteX2" fmla="*/ 15189 w 51481"/>
              <a:gd name="connsiteY2" fmla="*/ 34758 h 43219"/>
              <a:gd name="connsiteX3" fmla="*/ 14081 w 51481"/>
              <a:gd name="connsiteY3" fmla="*/ 35139 h 43219"/>
              <a:gd name="connsiteX4" fmla="*/ 24739 w 51481"/>
              <a:gd name="connsiteY4" fmla="*/ 38949 h 43219"/>
              <a:gd name="connsiteX5" fmla="*/ 24071 w 51481"/>
              <a:gd name="connsiteY5" fmla="*/ 37209 h 43219"/>
              <a:gd name="connsiteX6" fmla="*/ 37088 w 51481"/>
              <a:gd name="connsiteY6" fmla="*/ 34610 h 43219"/>
              <a:gd name="connsiteX7" fmla="*/ 36821 w 51481"/>
              <a:gd name="connsiteY7" fmla="*/ 36519 h 43219"/>
              <a:gd name="connsiteX8" fmla="*/ 42390 w 51481"/>
              <a:gd name="connsiteY8" fmla="*/ 22813 h 43219"/>
              <a:gd name="connsiteX9" fmla="*/ 45641 w 51481"/>
              <a:gd name="connsiteY9" fmla="*/ 29949 h 43219"/>
              <a:gd name="connsiteX10" fmla="*/ 50059 w 51481"/>
              <a:gd name="connsiteY10" fmla="*/ 15213 h 43219"/>
              <a:gd name="connsiteX11" fmla="*/ 48611 w 51481"/>
              <a:gd name="connsiteY11" fmla="*/ 17889 h 43219"/>
              <a:gd name="connsiteX12" fmla="*/ 46585 w 51481"/>
              <a:gd name="connsiteY12" fmla="*/ 5285 h 43219"/>
              <a:gd name="connsiteX13" fmla="*/ 46661 w 51481"/>
              <a:gd name="connsiteY13" fmla="*/ 6549 h 43219"/>
              <a:gd name="connsiteX14" fmla="*/ 37339 w 51481"/>
              <a:gd name="connsiteY14" fmla="*/ 3811 h 43219"/>
              <a:gd name="connsiteX15" fmla="*/ 38081 w 51481"/>
              <a:gd name="connsiteY15" fmla="*/ 2199 h 43219"/>
              <a:gd name="connsiteX16" fmla="*/ 30402 w 51481"/>
              <a:gd name="connsiteY16" fmla="*/ 4579 h 43219"/>
              <a:gd name="connsiteX17" fmla="*/ 30761 w 51481"/>
              <a:gd name="connsiteY17" fmla="*/ 3189 h 43219"/>
              <a:gd name="connsiteX18" fmla="*/ 22261 w 51481"/>
              <a:gd name="connsiteY18" fmla="*/ 5051 h 43219"/>
              <a:gd name="connsiteX19" fmla="*/ 23561 w 51481"/>
              <a:gd name="connsiteY19" fmla="*/ 6399 h 43219"/>
              <a:gd name="connsiteX20" fmla="*/ 12388 w 51481"/>
              <a:gd name="connsiteY20" fmla="*/ 15648 h 43219"/>
              <a:gd name="connsiteX21" fmla="*/ 12161 w 51481"/>
              <a:gd name="connsiteY21" fmla="*/ 14229 h 43219"/>
              <a:gd name="connsiteX0" fmla="*/ 3937 w 43257"/>
              <a:gd name="connsiteY0" fmla="*/ 14229 h 43219"/>
              <a:gd name="connsiteX1" fmla="*/ 5660 w 43257"/>
              <a:gd name="connsiteY1" fmla="*/ 6766 h 43219"/>
              <a:gd name="connsiteX2" fmla="*/ 14042 w 43257"/>
              <a:gd name="connsiteY2" fmla="*/ 5061 h 43219"/>
              <a:gd name="connsiteX3" fmla="*/ 22493 w 43257"/>
              <a:gd name="connsiteY3" fmla="*/ 3291 h 43219"/>
              <a:gd name="connsiteX4" fmla="*/ 25786 w 43257"/>
              <a:gd name="connsiteY4" fmla="*/ 59 h 43219"/>
              <a:gd name="connsiteX5" fmla="*/ 29870 w 43257"/>
              <a:gd name="connsiteY5" fmla="*/ 2340 h 43219"/>
              <a:gd name="connsiteX6" fmla="*/ 35500 w 43257"/>
              <a:gd name="connsiteY6" fmla="*/ 549 h 43219"/>
              <a:gd name="connsiteX7" fmla="*/ 38355 w 43257"/>
              <a:gd name="connsiteY7" fmla="*/ 5435 h 43219"/>
              <a:gd name="connsiteX8" fmla="*/ 42019 w 43257"/>
              <a:gd name="connsiteY8" fmla="*/ 10177 h 43219"/>
              <a:gd name="connsiteX9" fmla="*/ 41855 w 43257"/>
              <a:gd name="connsiteY9" fmla="*/ 15319 h 43219"/>
              <a:gd name="connsiteX10" fmla="*/ 43053 w 43257"/>
              <a:gd name="connsiteY10" fmla="*/ 23181 h 43219"/>
              <a:gd name="connsiteX11" fmla="*/ 37441 w 43257"/>
              <a:gd name="connsiteY11" fmla="*/ 30063 h 43219"/>
              <a:gd name="connsiteX12" fmla="*/ 35432 w 43257"/>
              <a:gd name="connsiteY12" fmla="*/ 35960 h 43219"/>
              <a:gd name="connsiteX13" fmla="*/ 28592 w 43257"/>
              <a:gd name="connsiteY13" fmla="*/ 36674 h 43219"/>
              <a:gd name="connsiteX14" fmla="*/ 23704 w 43257"/>
              <a:gd name="connsiteY14" fmla="*/ 42965 h 43219"/>
              <a:gd name="connsiteX15" fmla="*/ 16517 w 43257"/>
              <a:gd name="connsiteY15" fmla="*/ 39125 h 43219"/>
              <a:gd name="connsiteX16" fmla="*/ 5841 w 43257"/>
              <a:gd name="connsiteY16" fmla="*/ 35331 h 43219"/>
              <a:gd name="connsiteX17" fmla="*/ 1147 w 43257"/>
              <a:gd name="connsiteY17" fmla="*/ 31109 h 43219"/>
              <a:gd name="connsiteX18" fmla="*/ 2150 w 43257"/>
              <a:gd name="connsiteY18" fmla="*/ 25410 h 43219"/>
              <a:gd name="connsiteX19" fmla="*/ 32 w 43257"/>
              <a:gd name="connsiteY19" fmla="*/ 19563 h 43219"/>
              <a:gd name="connsiteX20" fmla="*/ 3900 w 43257"/>
              <a:gd name="connsiteY20" fmla="*/ 14366 h 43219"/>
              <a:gd name="connsiteX21" fmla="*/ 3937 w 43257"/>
              <a:gd name="connsiteY21" fmla="*/ 14229 h 43219"/>
              <a:gd name="connsiteX0" fmla="*/ 2840417 w 8698158"/>
              <a:gd name="connsiteY0" fmla="*/ 745437 h 6251148"/>
              <a:gd name="connsiteX1" fmla="*/ 2792580 w 8698158"/>
              <a:gd name="connsiteY1" fmla="*/ 736124 h 6251148"/>
              <a:gd name="connsiteX2" fmla="*/ 2847613 w 8698158"/>
              <a:gd name="connsiteY2" fmla="*/ 802587 h 6251148"/>
              <a:gd name="connsiteX3" fmla="*/ 2929740 w 8698158"/>
              <a:gd name="connsiteY3" fmla="*/ 754750 h 6251148"/>
              <a:gd name="connsiteX4" fmla="*/ 2840417 w 8698158"/>
              <a:gd name="connsiteY4" fmla="*/ 745437 h 6251148"/>
              <a:gd name="connsiteX0" fmla="*/ 444713 w 8698158"/>
              <a:gd name="connsiteY0" fmla="*/ 3675615 h 6251148"/>
              <a:gd name="connsiteX1" fmla="*/ 429050 w 8698158"/>
              <a:gd name="connsiteY1" fmla="*/ 3656988 h 6251148"/>
              <a:gd name="connsiteX2" fmla="*/ 401957 w 8698158"/>
              <a:gd name="connsiteY2" fmla="*/ 3675615 h 6251148"/>
              <a:gd name="connsiteX3" fmla="*/ 394760 w 8698158"/>
              <a:gd name="connsiteY3" fmla="*/ 3671382 h 6251148"/>
              <a:gd name="connsiteX4" fmla="*/ 444713 w 8698158"/>
              <a:gd name="connsiteY4" fmla="*/ 3675615 h 6251148"/>
              <a:gd name="connsiteX0" fmla="*/ 783782 w 8698158"/>
              <a:gd name="connsiteY0" fmla="*/ 2103705 h 6251148"/>
              <a:gd name="connsiteX1" fmla="*/ 857442 w 8698158"/>
              <a:gd name="connsiteY1" fmla="*/ 2075765 h 6251148"/>
              <a:gd name="connsiteX2" fmla="*/ 816802 w 8698158"/>
              <a:gd name="connsiteY2" fmla="*/ 2046555 h 6251148"/>
              <a:gd name="connsiteX3" fmla="*/ 800292 w 8698158"/>
              <a:gd name="connsiteY3" fmla="*/ 2074495 h 6251148"/>
              <a:gd name="connsiteX4" fmla="*/ 783782 w 8698158"/>
              <a:gd name="connsiteY4" fmla="*/ 2103705 h 6251148"/>
              <a:gd name="connsiteX0" fmla="*/ 4730 w 43257"/>
              <a:gd name="connsiteY0" fmla="*/ 26036 h 43219"/>
              <a:gd name="connsiteX1" fmla="*/ 2197 w 43257"/>
              <a:gd name="connsiteY1" fmla="*/ 25239 h 43219"/>
              <a:gd name="connsiteX2" fmla="*/ 6965 w 43257"/>
              <a:gd name="connsiteY2" fmla="*/ 34758 h 43219"/>
              <a:gd name="connsiteX3" fmla="*/ 5857 w 43257"/>
              <a:gd name="connsiteY3" fmla="*/ 35139 h 43219"/>
              <a:gd name="connsiteX4" fmla="*/ 16515 w 43257"/>
              <a:gd name="connsiteY4" fmla="*/ 38949 h 43219"/>
              <a:gd name="connsiteX5" fmla="*/ 15847 w 43257"/>
              <a:gd name="connsiteY5" fmla="*/ 37209 h 43219"/>
              <a:gd name="connsiteX6" fmla="*/ 28864 w 43257"/>
              <a:gd name="connsiteY6" fmla="*/ 34610 h 43219"/>
              <a:gd name="connsiteX7" fmla="*/ 28597 w 43257"/>
              <a:gd name="connsiteY7" fmla="*/ 36519 h 43219"/>
              <a:gd name="connsiteX8" fmla="*/ 34166 w 43257"/>
              <a:gd name="connsiteY8" fmla="*/ 22813 h 43219"/>
              <a:gd name="connsiteX9" fmla="*/ 37417 w 43257"/>
              <a:gd name="connsiteY9" fmla="*/ 29949 h 43219"/>
              <a:gd name="connsiteX10" fmla="*/ 41835 w 43257"/>
              <a:gd name="connsiteY10" fmla="*/ 15213 h 43219"/>
              <a:gd name="connsiteX11" fmla="*/ 40387 w 43257"/>
              <a:gd name="connsiteY11" fmla="*/ 17889 h 43219"/>
              <a:gd name="connsiteX12" fmla="*/ 38361 w 43257"/>
              <a:gd name="connsiteY12" fmla="*/ 5285 h 43219"/>
              <a:gd name="connsiteX13" fmla="*/ 38437 w 43257"/>
              <a:gd name="connsiteY13" fmla="*/ 6549 h 43219"/>
              <a:gd name="connsiteX14" fmla="*/ 29115 w 43257"/>
              <a:gd name="connsiteY14" fmla="*/ 3811 h 43219"/>
              <a:gd name="connsiteX15" fmla="*/ 29857 w 43257"/>
              <a:gd name="connsiteY15" fmla="*/ 2199 h 43219"/>
              <a:gd name="connsiteX16" fmla="*/ 22178 w 43257"/>
              <a:gd name="connsiteY16" fmla="*/ 4579 h 43219"/>
              <a:gd name="connsiteX17" fmla="*/ 22537 w 43257"/>
              <a:gd name="connsiteY17" fmla="*/ 3189 h 43219"/>
              <a:gd name="connsiteX18" fmla="*/ 14037 w 43257"/>
              <a:gd name="connsiteY18" fmla="*/ 5051 h 43219"/>
              <a:gd name="connsiteX19" fmla="*/ 15337 w 43257"/>
              <a:gd name="connsiteY19" fmla="*/ 6399 h 43219"/>
              <a:gd name="connsiteX20" fmla="*/ 4164 w 43257"/>
              <a:gd name="connsiteY20" fmla="*/ 15648 h 43219"/>
              <a:gd name="connsiteX21" fmla="*/ 3937 w 43257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7" h="43219">
                <a:moveTo>
                  <a:pt x="3937" y="14229"/>
                </a:moveTo>
                <a:cubicBezTo>
                  <a:pt x="3666" y="11516"/>
                  <a:pt x="4298" y="8780"/>
                  <a:pt x="5660" y="6766"/>
                </a:cubicBezTo>
                <a:cubicBezTo>
                  <a:pt x="7812" y="3585"/>
                  <a:pt x="11301" y="2876"/>
                  <a:pt x="14042" y="5061"/>
                </a:cubicBezTo>
                <a:cubicBezTo>
                  <a:pt x="15715" y="768"/>
                  <a:pt x="19951" y="-119"/>
                  <a:pt x="22493" y="3291"/>
                </a:cubicBezTo>
                <a:cubicBezTo>
                  <a:pt x="23134" y="1542"/>
                  <a:pt x="24365" y="333"/>
                  <a:pt x="25786" y="59"/>
                </a:cubicBezTo>
                <a:cubicBezTo>
                  <a:pt x="27350" y="-243"/>
                  <a:pt x="28912" y="629"/>
                  <a:pt x="29870" y="2340"/>
                </a:cubicBezTo>
                <a:cubicBezTo>
                  <a:pt x="31252" y="126"/>
                  <a:pt x="33538" y="-601"/>
                  <a:pt x="35500" y="549"/>
                </a:cubicBezTo>
                <a:cubicBezTo>
                  <a:pt x="36995" y="1425"/>
                  <a:pt x="38067" y="3259"/>
                  <a:pt x="38355" y="5435"/>
                </a:cubicBezTo>
                <a:cubicBezTo>
                  <a:pt x="40083" y="6077"/>
                  <a:pt x="41459" y="7857"/>
                  <a:pt x="42019" y="10177"/>
                </a:cubicBezTo>
                <a:cubicBezTo>
                  <a:pt x="42426" y="11861"/>
                  <a:pt x="42368" y="13690"/>
                  <a:pt x="41855" y="15319"/>
                </a:cubicBezTo>
                <a:cubicBezTo>
                  <a:pt x="43116" y="17553"/>
                  <a:pt x="43557" y="20449"/>
                  <a:pt x="43053" y="23181"/>
                </a:cubicBezTo>
                <a:cubicBezTo>
                  <a:pt x="42383" y="26813"/>
                  <a:pt x="40165" y="29533"/>
                  <a:pt x="37441" y="30063"/>
                </a:cubicBezTo>
                <a:cubicBezTo>
                  <a:pt x="37428" y="32330"/>
                  <a:pt x="36695" y="34480"/>
                  <a:pt x="35432" y="35960"/>
                </a:cubicBezTo>
                <a:cubicBezTo>
                  <a:pt x="33513" y="38209"/>
                  <a:pt x="30741" y="38498"/>
                  <a:pt x="28592" y="36674"/>
                </a:cubicBezTo>
                <a:cubicBezTo>
                  <a:pt x="27897" y="39807"/>
                  <a:pt x="26036" y="42202"/>
                  <a:pt x="23704" y="42965"/>
                </a:cubicBezTo>
                <a:cubicBezTo>
                  <a:pt x="20956" y="43864"/>
                  <a:pt x="18088" y="42332"/>
                  <a:pt x="16517" y="39125"/>
                </a:cubicBezTo>
                <a:cubicBezTo>
                  <a:pt x="12809" y="42169"/>
                  <a:pt x="7993" y="40458"/>
                  <a:pt x="5841" y="35331"/>
                </a:cubicBezTo>
                <a:cubicBezTo>
                  <a:pt x="3727" y="35668"/>
                  <a:pt x="1742" y="33883"/>
                  <a:pt x="1147" y="31109"/>
                </a:cubicBezTo>
                <a:cubicBezTo>
                  <a:pt x="716" y="29102"/>
                  <a:pt x="1097" y="26936"/>
                  <a:pt x="2150" y="25410"/>
                </a:cubicBezTo>
                <a:cubicBezTo>
                  <a:pt x="656" y="24213"/>
                  <a:pt x="-176" y="21916"/>
                  <a:pt x="32" y="19563"/>
                </a:cubicBezTo>
                <a:cubicBezTo>
                  <a:pt x="276" y="16808"/>
                  <a:pt x="1882" y="14650"/>
                  <a:pt x="3900" y="14366"/>
                </a:cubicBezTo>
                <a:cubicBezTo>
                  <a:pt x="3912" y="14320"/>
                  <a:pt x="3925" y="14275"/>
                  <a:pt x="3937" y="14229"/>
                </a:cubicBezTo>
                <a:close/>
              </a:path>
              <a:path w="8698158" h="6251148">
                <a:moveTo>
                  <a:pt x="2840417" y="745437"/>
                </a:moveTo>
                <a:cubicBezTo>
                  <a:pt x="2817557" y="742333"/>
                  <a:pt x="2808526" y="739228"/>
                  <a:pt x="2792580" y="736124"/>
                </a:cubicBezTo>
                <a:cubicBezTo>
                  <a:pt x="2793779" y="745649"/>
                  <a:pt x="2847613" y="898445"/>
                  <a:pt x="2847613" y="802587"/>
                </a:cubicBezTo>
                <a:cubicBezTo>
                  <a:pt x="2847613" y="706729"/>
                  <a:pt x="2930939" y="764275"/>
                  <a:pt x="2929740" y="754750"/>
                </a:cubicBezTo>
                <a:cubicBezTo>
                  <a:pt x="2928541" y="745225"/>
                  <a:pt x="2863277" y="748541"/>
                  <a:pt x="2840417" y="745437"/>
                </a:cubicBezTo>
                <a:close/>
              </a:path>
              <a:path w="8698158" h="6251148">
                <a:moveTo>
                  <a:pt x="444713" y="3675615"/>
                </a:moveTo>
                <a:cubicBezTo>
                  <a:pt x="450428" y="3673216"/>
                  <a:pt x="436176" y="3656988"/>
                  <a:pt x="429050" y="3656988"/>
                </a:cubicBezTo>
                <a:cubicBezTo>
                  <a:pt x="421924" y="3656988"/>
                  <a:pt x="401957" y="3867331"/>
                  <a:pt x="401957" y="3675615"/>
                </a:cubicBezTo>
                <a:cubicBezTo>
                  <a:pt x="401957" y="3483899"/>
                  <a:pt x="387634" y="3671382"/>
                  <a:pt x="394760" y="3671382"/>
                </a:cubicBezTo>
                <a:cubicBezTo>
                  <a:pt x="401886" y="3671382"/>
                  <a:pt x="438998" y="3678014"/>
                  <a:pt x="444713" y="3675615"/>
                </a:cubicBezTo>
                <a:close/>
              </a:path>
              <a:path w="8698158" h="6251148">
                <a:moveTo>
                  <a:pt x="783782" y="2103705"/>
                </a:moveTo>
                <a:cubicBezTo>
                  <a:pt x="793307" y="2103917"/>
                  <a:pt x="851939" y="2085290"/>
                  <a:pt x="857442" y="2075765"/>
                </a:cubicBezTo>
                <a:cubicBezTo>
                  <a:pt x="862945" y="2066240"/>
                  <a:pt x="816802" y="2334130"/>
                  <a:pt x="816802" y="2046555"/>
                </a:cubicBezTo>
                <a:cubicBezTo>
                  <a:pt x="815109" y="2055868"/>
                  <a:pt x="805795" y="2064970"/>
                  <a:pt x="800292" y="2074495"/>
                </a:cubicBezTo>
                <a:cubicBezTo>
                  <a:pt x="794789" y="2084020"/>
                  <a:pt x="774257" y="2103493"/>
                  <a:pt x="783782" y="2103705"/>
                </a:cubicBezTo>
                <a:close/>
              </a:path>
              <a:path w="43257" h="43219" fill="none" extrusionOk="0">
                <a:moveTo>
                  <a:pt x="4730" y="26036"/>
                </a:moveTo>
                <a:cubicBezTo>
                  <a:pt x="3846" y="26130"/>
                  <a:pt x="2962" y="25852"/>
                  <a:pt x="2197" y="25239"/>
                </a:cubicBezTo>
                <a:moveTo>
                  <a:pt x="6965" y="34758"/>
                </a:moveTo>
                <a:cubicBezTo>
                  <a:pt x="6610" y="34951"/>
                  <a:pt x="6237" y="35079"/>
                  <a:pt x="5857" y="35139"/>
                </a:cubicBezTo>
                <a:moveTo>
                  <a:pt x="16515" y="38949"/>
                </a:moveTo>
                <a:cubicBezTo>
                  <a:pt x="16248" y="38403"/>
                  <a:pt x="16024" y="37820"/>
                  <a:pt x="15847" y="37209"/>
                </a:cubicBezTo>
                <a:moveTo>
                  <a:pt x="28864" y="34610"/>
                </a:moveTo>
                <a:cubicBezTo>
                  <a:pt x="28825" y="35257"/>
                  <a:pt x="28735" y="35897"/>
                  <a:pt x="28597" y="36519"/>
                </a:cubicBezTo>
                <a:moveTo>
                  <a:pt x="34166" y="22813"/>
                </a:moveTo>
                <a:cubicBezTo>
                  <a:pt x="36170" y="24141"/>
                  <a:pt x="37435" y="26917"/>
                  <a:pt x="37417" y="29949"/>
                </a:cubicBezTo>
                <a:moveTo>
                  <a:pt x="41835" y="15213"/>
                </a:moveTo>
                <a:cubicBezTo>
                  <a:pt x="41510" y="16245"/>
                  <a:pt x="41015" y="17161"/>
                  <a:pt x="40387" y="17889"/>
                </a:cubicBezTo>
                <a:moveTo>
                  <a:pt x="38361" y="5285"/>
                </a:moveTo>
                <a:cubicBezTo>
                  <a:pt x="38416" y="5702"/>
                  <a:pt x="38442" y="6125"/>
                  <a:pt x="38437" y="6549"/>
                </a:cubicBezTo>
                <a:moveTo>
                  <a:pt x="29115" y="3811"/>
                </a:moveTo>
                <a:cubicBezTo>
                  <a:pt x="29304" y="3228"/>
                  <a:pt x="29553" y="2685"/>
                  <a:pt x="29857" y="2199"/>
                </a:cubicBezTo>
                <a:moveTo>
                  <a:pt x="22178" y="4579"/>
                </a:moveTo>
                <a:cubicBezTo>
                  <a:pt x="22255" y="4097"/>
                  <a:pt x="22376" y="3630"/>
                  <a:pt x="22537" y="3189"/>
                </a:cubicBezTo>
                <a:moveTo>
                  <a:pt x="14037" y="5051"/>
                </a:moveTo>
                <a:cubicBezTo>
                  <a:pt x="14509" y="5427"/>
                  <a:pt x="14945" y="5880"/>
                  <a:pt x="15337" y="6399"/>
                </a:cubicBezTo>
                <a:moveTo>
                  <a:pt x="4164" y="15648"/>
                </a:moveTo>
                <a:cubicBezTo>
                  <a:pt x="4061" y="15184"/>
                  <a:pt x="3985" y="14710"/>
                  <a:pt x="3937" y="14229"/>
                </a:cubicBezTo>
              </a:path>
            </a:pathLst>
          </a:custGeom>
          <a:gradFill>
            <a:gsLst>
              <a:gs pos="67500">
                <a:schemeClr val="tx1">
                  <a:lumMod val="95000"/>
                </a:schemeClr>
              </a:gs>
              <a:gs pos="9000">
                <a:schemeClr val="bg2">
                  <a:lumMod val="20000"/>
                  <a:lumOff val="80000"/>
                </a:schemeClr>
              </a:gs>
              <a:gs pos="100000">
                <a:schemeClr val="tx1">
                  <a:lumMod val="50000"/>
                </a:schemeClr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2101">
            <a:off x="1353015" y="810544"/>
            <a:ext cx="5718544" cy="13107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93595"/>
            <a:ext cx="5761219" cy="22679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732" y="3169757"/>
            <a:ext cx="3901778" cy="12436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444" y="3072213"/>
            <a:ext cx="1402202" cy="13412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4151155"/>
            <a:ext cx="3724979" cy="242641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612039" y="4644757"/>
            <a:ext cx="677681" cy="682520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20000"/>
                  <a:lumOff val="80000"/>
                </a:schemeClr>
              </a:gs>
              <a:gs pos="97000">
                <a:schemeClr val="tx1">
                  <a:lumMod val="85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091893" y="5067480"/>
            <a:ext cx="525281" cy="530120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20000"/>
                  <a:lumOff val="80000"/>
                </a:schemeClr>
              </a:gs>
              <a:gs pos="97000">
                <a:schemeClr val="tx1">
                  <a:lumMod val="85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079463">
            <a:off x="8351299" y="5519760"/>
            <a:ext cx="372881" cy="377720"/>
          </a:xfrm>
          <a:prstGeom prst="ellipse">
            <a:avLst/>
          </a:prstGeom>
          <a:gradFill flip="none" rotWithShape="1">
            <a:gsLst>
              <a:gs pos="64000">
                <a:schemeClr val="accent1">
                  <a:lumMod val="20000"/>
                  <a:lumOff val="80000"/>
                </a:schemeClr>
              </a:gs>
              <a:gs pos="97000">
                <a:schemeClr val="tx1">
                  <a:lumMod val="85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720" y="5498036"/>
            <a:ext cx="1667454" cy="13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53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Kilter">
      <a:dk1>
        <a:sysClr val="windowText" lastClr="000000"/>
      </a:dk1>
      <a:lt1>
        <a:sysClr val="window" lastClr="FFFFFF"/>
      </a:lt1>
      <a:dk2>
        <a:srgbClr val="318FC5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TM01859865[[fn=Kilter]]</Template>
  <TotalTime>0</TotalTime>
  <Words>19</Words>
  <Application>Microsoft Office PowerPoint</Application>
  <PresentationFormat>On-screen Show (4:3)</PresentationFormat>
  <Paragraphs>19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Calibri</vt:lpstr>
      <vt:lpstr>Rockwell</vt:lpstr>
      <vt:lpstr>Times New Roman</vt:lpstr>
      <vt:lpstr>Wingdings</vt:lpstr>
      <vt:lpstr>Kilter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2016-01-25T16:18:13Z</dcterms:created>
  <dcterms:modified xsi:type="dcterms:W3CDTF">2016-01-25T16:19:07Z</dcterms:modified>
</cp:coreProperties>
</file>